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0" r:id="rId4"/>
  </p:sldMasterIdLst>
  <p:notesMasterIdLst>
    <p:notesMasterId r:id="rId77"/>
  </p:notesMasterIdLst>
  <p:handoutMasterIdLst>
    <p:handoutMasterId r:id="rId78"/>
  </p:handoutMasterIdLst>
  <p:sldIdLst>
    <p:sldId id="256" r:id="rId5"/>
    <p:sldId id="274" r:id="rId6"/>
    <p:sldId id="276" r:id="rId7"/>
    <p:sldId id="277" r:id="rId8"/>
    <p:sldId id="285" r:id="rId9"/>
    <p:sldId id="284" r:id="rId10"/>
    <p:sldId id="283" r:id="rId11"/>
    <p:sldId id="282" r:id="rId12"/>
    <p:sldId id="281" r:id="rId13"/>
    <p:sldId id="280" r:id="rId14"/>
    <p:sldId id="286" r:id="rId15"/>
    <p:sldId id="287" r:id="rId16"/>
    <p:sldId id="288" r:id="rId17"/>
    <p:sldId id="289" r:id="rId18"/>
    <p:sldId id="290" r:id="rId19"/>
    <p:sldId id="291" r:id="rId20"/>
    <p:sldId id="292" r:id="rId21"/>
    <p:sldId id="293" r:id="rId22"/>
    <p:sldId id="258" r:id="rId23"/>
    <p:sldId id="259" r:id="rId24"/>
    <p:sldId id="260" r:id="rId25"/>
    <p:sldId id="261" r:id="rId26"/>
    <p:sldId id="294" r:id="rId27"/>
    <p:sldId id="263" r:id="rId28"/>
    <p:sldId id="295" r:id="rId29"/>
    <p:sldId id="296" r:id="rId30"/>
    <p:sldId id="297" r:id="rId31"/>
    <p:sldId id="299" r:id="rId32"/>
    <p:sldId id="298"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266" r:id="rId69"/>
    <p:sldId id="335" r:id="rId70"/>
    <p:sldId id="262" r:id="rId71"/>
    <p:sldId id="338" r:id="rId72"/>
    <p:sldId id="339" r:id="rId73"/>
    <p:sldId id="267" r:id="rId74"/>
    <p:sldId id="337" r:id="rId75"/>
    <p:sldId id="340"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72585-ED0E-472A-974E-84AAE64A441E}" v="195" dt="2023-04-29T19:12:18.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3" autoAdjust="0"/>
    <p:restoredTop sz="94404" autoAdjust="0"/>
  </p:normalViewPr>
  <p:slideViewPr>
    <p:cSldViewPr snapToGrid="0">
      <p:cViewPr varScale="1">
        <p:scale>
          <a:sx n="74" d="100"/>
          <a:sy n="74" d="100"/>
        </p:scale>
        <p:origin x="224" y="56"/>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ti Mishra" userId="3f9e5f1094550d23" providerId="LiveId" clId="{A9A72585-ED0E-472A-974E-84AAE64A441E}"/>
    <pc:docChg chg="undo redo custSel addSld delSld modSld sldOrd modMainMaster">
      <pc:chgData name="Swati Mishra" userId="3f9e5f1094550d23" providerId="LiveId" clId="{A9A72585-ED0E-472A-974E-84AAE64A441E}" dt="2023-04-29T19:12:18.619" v="1079" actId="1076"/>
      <pc:docMkLst>
        <pc:docMk/>
      </pc:docMkLst>
      <pc:sldChg chg="modSp mod">
        <pc:chgData name="Swati Mishra" userId="3f9e5f1094550d23" providerId="LiveId" clId="{A9A72585-ED0E-472A-974E-84AAE64A441E}" dt="2023-04-29T19:11:07.813" v="1072"/>
        <pc:sldMkLst>
          <pc:docMk/>
          <pc:sldMk cId="306700942" sldId="256"/>
        </pc:sldMkLst>
        <pc:spChg chg="mod">
          <ac:chgData name="Swati Mishra" userId="3f9e5f1094550d23" providerId="LiveId" clId="{A9A72585-ED0E-472A-974E-84AAE64A441E}" dt="2023-04-29T19:11:07.813" v="1072"/>
          <ac:spMkLst>
            <pc:docMk/>
            <pc:sldMk cId="306700942" sldId="256"/>
            <ac:spMk id="3" creationId="{252E989F-747B-4007-9C7A-A35E8B662A7B}"/>
          </ac:spMkLst>
        </pc:spChg>
      </pc:sldChg>
      <pc:sldChg chg="del">
        <pc:chgData name="Swati Mishra" userId="3f9e5f1094550d23" providerId="LiveId" clId="{A9A72585-ED0E-472A-974E-84AAE64A441E}" dt="2023-04-29T18:54:56.930" v="750" actId="47"/>
        <pc:sldMkLst>
          <pc:docMk/>
          <pc:sldMk cId="2394598200" sldId="257"/>
        </pc:sldMkLst>
      </pc:sldChg>
      <pc:sldChg chg="addSp delSp modSp add mod">
        <pc:chgData name="Swati Mishra" userId="3f9e5f1094550d23" providerId="LiveId" clId="{A9A72585-ED0E-472A-974E-84AAE64A441E}" dt="2023-04-29T18:14:03.913" v="227" actId="1076"/>
        <pc:sldMkLst>
          <pc:docMk/>
          <pc:sldMk cId="95992585" sldId="258"/>
        </pc:sldMkLst>
        <pc:spChg chg="add del">
          <ac:chgData name="Swati Mishra" userId="3f9e5f1094550d23" providerId="LiveId" clId="{A9A72585-ED0E-472A-974E-84AAE64A441E}" dt="2023-04-29T18:13:48.006" v="224" actId="22"/>
          <ac:spMkLst>
            <pc:docMk/>
            <pc:sldMk cId="95992585" sldId="258"/>
            <ac:spMk id="4" creationId="{B6A94417-7962-C9ED-32FB-03C4013593F8}"/>
          </ac:spMkLst>
        </pc:spChg>
        <pc:spChg chg="add mod">
          <ac:chgData name="Swati Mishra" userId="3f9e5f1094550d23" providerId="LiveId" clId="{A9A72585-ED0E-472A-974E-84AAE64A441E}" dt="2023-04-29T18:14:03.913" v="227" actId="1076"/>
          <ac:spMkLst>
            <pc:docMk/>
            <pc:sldMk cId="95992585" sldId="258"/>
            <ac:spMk id="5" creationId="{1B4271B7-C86A-2263-BA89-DD1EDFA66291}"/>
          </ac:spMkLst>
        </pc:spChg>
        <pc:picChg chg="mod">
          <ac:chgData name="Swati Mishra" userId="3f9e5f1094550d23" providerId="LiveId" clId="{A9A72585-ED0E-472A-974E-84AAE64A441E}" dt="2023-04-29T18:13:02.143" v="217" actId="14100"/>
          <ac:picMkLst>
            <pc:docMk/>
            <pc:sldMk cId="95992585" sldId="258"/>
            <ac:picMk id="3" creationId="{F33B3795-8B49-47CC-8898-06F4230B1B76}"/>
          </ac:picMkLst>
        </pc:picChg>
      </pc:sldChg>
      <pc:sldChg chg="addSp modSp add mod">
        <pc:chgData name="Swati Mishra" userId="3f9e5f1094550d23" providerId="LiveId" clId="{A9A72585-ED0E-472A-974E-84AAE64A441E}" dt="2023-04-29T18:14:09.890" v="228"/>
        <pc:sldMkLst>
          <pc:docMk/>
          <pc:sldMk cId="1873974704" sldId="259"/>
        </pc:sldMkLst>
        <pc:spChg chg="add mod">
          <ac:chgData name="Swati Mishra" userId="3f9e5f1094550d23" providerId="LiveId" clId="{A9A72585-ED0E-472A-974E-84AAE64A441E}" dt="2023-04-29T18:14:09.890" v="228"/>
          <ac:spMkLst>
            <pc:docMk/>
            <pc:sldMk cId="1873974704" sldId="259"/>
            <ac:spMk id="2" creationId="{169591FC-28FE-E04B-1E09-C905F7A5C9CE}"/>
          </ac:spMkLst>
        </pc:spChg>
        <pc:picChg chg="mod">
          <ac:chgData name="Swati Mishra" userId="3f9e5f1094550d23" providerId="LiveId" clId="{A9A72585-ED0E-472A-974E-84AAE64A441E}" dt="2023-04-29T18:13:16.326" v="221" actId="14100"/>
          <ac:picMkLst>
            <pc:docMk/>
            <pc:sldMk cId="1873974704" sldId="259"/>
            <ac:picMk id="4" creationId="{445C4EEA-6CFE-485A-9F7B-AFBACFC60EA4}"/>
          </ac:picMkLst>
        </pc:picChg>
      </pc:sldChg>
      <pc:sldChg chg="addSp modSp add mod">
        <pc:chgData name="Swati Mishra" userId="3f9e5f1094550d23" providerId="LiveId" clId="{A9A72585-ED0E-472A-974E-84AAE64A441E}" dt="2023-04-29T18:14:12.408" v="229"/>
        <pc:sldMkLst>
          <pc:docMk/>
          <pc:sldMk cId="2271753786" sldId="260"/>
        </pc:sldMkLst>
        <pc:spChg chg="add mod">
          <ac:chgData name="Swati Mishra" userId="3f9e5f1094550d23" providerId="LiveId" clId="{A9A72585-ED0E-472A-974E-84AAE64A441E}" dt="2023-04-29T18:14:12.408" v="229"/>
          <ac:spMkLst>
            <pc:docMk/>
            <pc:sldMk cId="2271753786" sldId="260"/>
            <ac:spMk id="2" creationId="{7483404E-3E79-ECE8-9D0F-331471C942A4}"/>
          </ac:spMkLst>
        </pc:spChg>
        <pc:picChg chg="mod">
          <ac:chgData name="Swati Mishra" userId="3f9e5f1094550d23" providerId="LiveId" clId="{A9A72585-ED0E-472A-974E-84AAE64A441E}" dt="2023-04-29T18:13:32.672" v="222" actId="14100"/>
          <ac:picMkLst>
            <pc:docMk/>
            <pc:sldMk cId="2271753786" sldId="260"/>
            <ac:picMk id="5" creationId="{BD9296BE-4D66-4206-A44D-E579D2F8E3FA}"/>
          </ac:picMkLst>
        </pc:picChg>
      </pc:sldChg>
      <pc:sldChg chg="addSp modSp add">
        <pc:chgData name="Swati Mishra" userId="3f9e5f1094550d23" providerId="LiveId" clId="{A9A72585-ED0E-472A-974E-84AAE64A441E}" dt="2023-04-29T18:14:15.105" v="230"/>
        <pc:sldMkLst>
          <pc:docMk/>
          <pc:sldMk cId="3579529776" sldId="261"/>
        </pc:sldMkLst>
        <pc:spChg chg="add mod">
          <ac:chgData name="Swati Mishra" userId="3f9e5f1094550d23" providerId="LiveId" clId="{A9A72585-ED0E-472A-974E-84AAE64A441E}" dt="2023-04-29T18:14:15.105" v="230"/>
          <ac:spMkLst>
            <pc:docMk/>
            <pc:sldMk cId="3579529776" sldId="261"/>
            <ac:spMk id="2" creationId="{187AC1C9-E5F4-9610-7A09-1481F4274391}"/>
          </ac:spMkLst>
        </pc:spChg>
      </pc:sldChg>
      <pc:sldChg chg="addSp delSp modSp mod ord setBg modClrScheme chgLayout">
        <pc:chgData name="Swati Mishra" userId="3f9e5f1094550d23" providerId="LiveId" clId="{A9A72585-ED0E-472A-974E-84AAE64A441E}" dt="2023-04-29T19:12:02.639" v="1077"/>
        <pc:sldMkLst>
          <pc:docMk/>
          <pc:sldMk cId="3628637217" sldId="262"/>
        </pc:sldMkLst>
        <pc:spChg chg="mod">
          <ac:chgData name="Swati Mishra" userId="3f9e5f1094550d23" providerId="LiveId" clId="{A9A72585-ED0E-472A-974E-84AAE64A441E}" dt="2023-04-29T19:12:02.639" v="1077"/>
          <ac:spMkLst>
            <pc:docMk/>
            <pc:sldMk cId="3628637217" sldId="262"/>
            <ac:spMk id="2" creationId="{C185B441-CEE7-4B03-83E6-D9CE5466EDFC}"/>
          </ac:spMkLst>
        </pc:spChg>
        <pc:spChg chg="mod">
          <ac:chgData name="Swati Mishra" userId="3f9e5f1094550d23" providerId="LiveId" clId="{A9A72585-ED0E-472A-974E-84AAE64A441E}" dt="2023-04-29T19:12:02.639" v="1077"/>
          <ac:spMkLst>
            <pc:docMk/>
            <pc:sldMk cId="3628637217" sldId="262"/>
            <ac:spMk id="3" creationId="{94018E4B-A0D3-6B4E-B245-90AFCE920A5E}"/>
          </ac:spMkLst>
        </pc:spChg>
        <pc:spChg chg="add del mod">
          <ac:chgData name="Swati Mishra" userId="3f9e5f1094550d23" providerId="LiveId" clId="{A9A72585-ED0E-472A-974E-84AAE64A441E}" dt="2023-04-29T19:01:50.234" v="805" actId="26606"/>
          <ac:spMkLst>
            <pc:docMk/>
            <pc:sldMk cId="3628637217" sldId="262"/>
            <ac:spMk id="8" creationId="{150CEB9E-5FB3-603C-2FC2-8A4941D2F5F5}"/>
          </ac:spMkLst>
        </pc:spChg>
        <pc:spChg chg="add del mod">
          <ac:chgData name="Swati Mishra" userId="3f9e5f1094550d23" providerId="LiveId" clId="{A9A72585-ED0E-472A-974E-84AAE64A441E}" dt="2023-04-29T19:01:55.403" v="807" actId="478"/>
          <ac:spMkLst>
            <pc:docMk/>
            <pc:sldMk cId="3628637217" sldId="262"/>
            <ac:spMk id="9" creationId="{934F2E61-3DAC-6F41-AD64-6CEA7FB0D463}"/>
          </ac:spMkLst>
        </pc:spChg>
        <pc:graphicFrameChg chg="del mod">
          <ac:chgData name="Swati Mishra" userId="3f9e5f1094550d23" providerId="LiveId" clId="{A9A72585-ED0E-472A-974E-84AAE64A441E}" dt="2023-04-29T19:01:30.697" v="793" actId="478"/>
          <ac:graphicFrameMkLst>
            <pc:docMk/>
            <pc:sldMk cId="3628637217" sldId="262"/>
            <ac:graphicFrameMk id="5" creationId="{98A38006-F5DD-4447-B2BD-295B48BD10E7}"/>
          </ac:graphicFrameMkLst>
        </pc:graphicFrameChg>
        <pc:picChg chg="add">
          <ac:chgData name="Swati Mishra" userId="3f9e5f1094550d23" providerId="LiveId" clId="{A9A72585-ED0E-472A-974E-84AAE64A441E}" dt="2023-04-29T19:01:51.914" v="806" actId="26606"/>
          <ac:picMkLst>
            <pc:docMk/>
            <pc:sldMk cId="3628637217" sldId="262"/>
            <ac:picMk id="6" creationId="{B1F3747B-A349-4D31-695E-5D75DC11268D}"/>
          </ac:picMkLst>
        </pc:picChg>
      </pc:sldChg>
      <pc:sldChg chg="addSp modSp add">
        <pc:chgData name="Swati Mishra" userId="3f9e5f1094550d23" providerId="LiveId" clId="{A9A72585-ED0E-472A-974E-84AAE64A441E}" dt="2023-04-29T18:14:17.714" v="231"/>
        <pc:sldMkLst>
          <pc:docMk/>
          <pc:sldMk cId="3946257259" sldId="263"/>
        </pc:sldMkLst>
        <pc:spChg chg="add mod">
          <ac:chgData name="Swati Mishra" userId="3f9e5f1094550d23" providerId="LiveId" clId="{A9A72585-ED0E-472A-974E-84AAE64A441E}" dt="2023-04-29T18:14:17.714" v="231"/>
          <ac:spMkLst>
            <pc:docMk/>
            <pc:sldMk cId="3946257259" sldId="263"/>
            <ac:spMk id="2" creationId="{1B1776EF-FAE3-5C86-0B13-A42251323693}"/>
          </ac:spMkLst>
        </pc:spChg>
      </pc:sldChg>
      <pc:sldChg chg="del">
        <pc:chgData name="Swati Mishra" userId="3f9e5f1094550d23" providerId="LiveId" clId="{A9A72585-ED0E-472A-974E-84AAE64A441E}" dt="2023-04-29T18:54:55.578" v="749" actId="47"/>
        <pc:sldMkLst>
          <pc:docMk/>
          <pc:sldMk cId="4049523675" sldId="264"/>
        </pc:sldMkLst>
      </pc:sldChg>
      <pc:sldChg chg="del">
        <pc:chgData name="Swati Mishra" userId="3f9e5f1094550d23" providerId="LiveId" clId="{A9A72585-ED0E-472A-974E-84AAE64A441E}" dt="2023-04-29T18:54:48.071" v="746" actId="47"/>
        <pc:sldMkLst>
          <pc:docMk/>
          <pc:sldMk cId="3162439051" sldId="265"/>
        </pc:sldMkLst>
      </pc:sldChg>
      <pc:sldChg chg="addSp modSp add mod">
        <pc:chgData name="Swati Mishra" userId="3f9e5f1094550d23" providerId="LiveId" clId="{A9A72585-ED0E-472A-974E-84AAE64A441E}" dt="2023-04-29T18:42:29.275" v="553" actId="14100"/>
        <pc:sldMkLst>
          <pc:docMk/>
          <pc:sldMk cId="1959815033" sldId="266"/>
        </pc:sldMkLst>
        <pc:spChg chg="add mod">
          <ac:chgData name="Swati Mishra" userId="3f9e5f1094550d23" providerId="LiveId" clId="{A9A72585-ED0E-472A-974E-84AAE64A441E}" dt="2023-04-29T18:42:17.617" v="549"/>
          <ac:spMkLst>
            <pc:docMk/>
            <pc:sldMk cId="1959815033" sldId="266"/>
            <ac:spMk id="2" creationId="{323D3D83-2BC9-41D4-6906-83855E3AB17D}"/>
          </ac:spMkLst>
        </pc:spChg>
        <pc:picChg chg="mod">
          <ac:chgData name="Swati Mishra" userId="3f9e5f1094550d23" providerId="LiveId" clId="{A9A72585-ED0E-472A-974E-84AAE64A441E}" dt="2023-04-29T18:42:29.275" v="553" actId="14100"/>
          <ac:picMkLst>
            <pc:docMk/>
            <pc:sldMk cId="1959815033" sldId="266"/>
            <ac:picMk id="11" creationId="{6D0BF39D-C62E-4946-B65A-DC70114BAC04}"/>
          </ac:picMkLst>
        </pc:picChg>
      </pc:sldChg>
      <pc:sldChg chg="addSp delSp modSp mod">
        <pc:chgData name="Swati Mishra" userId="3f9e5f1094550d23" providerId="LiveId" clId="{A9A72585-ED0E-472A-974E-84AAE64A441E}" dt="2023-04-29T19:12:02.639" v="1077"/>
        <pc:sldMkLst>
          <pc:docMk/>
          <pc:sldMk cId="944875080" sldId="267"/>
        </pc:sldMkLst>
        <pc:spChg chg="mod">
          <ac:chgData name="Swati Mishra" userId="3f9e5f1094550d23" providerId="LiveId" clId="{A9A72585-ED0E-472A-974E-84AAE64A441E}" dt="2023-04-29T19:12:02.639" v="1077"/>
          <ac:spMkLst>
            <pc:docMk/>
            <pc:sldMk cId="944875080" sldId="267"/>
            <ac:spMk id="2" creationId="{09588723-F88E-4F02-B1A9-D1224233BEEF}"/>
          </ac:spMkLst>
        </pc:spChg>
        <pc:spChg chg="mod">
          <ac:chgData name="Swati Mishra" userId="3f9e5f1094550d23" providerId="LiveId" clId="{A9A72585-ED0E-472A-974E-84AAE64A441E}" dt="2023-04-29T18:48:54.608" v="673" actId="1036"/>
          <ac:spMkLst>
            <pc:docMk/>
            <pc:sldMk cId="944875080" sldId="267"/>
            <ac:spMk id="3" creationId="{902B5742-D468-45B7-9156-641CD4D80AD3}"/>
          </ac:spMkLst>
        </pc:spChg>
        <pc:spChg chg="del mod">
          <ac:chgData name="Swati Mishra" userId="3f9e5f1094550d23" providerId="LiveId" clId="{A9A72585-ED0E-472A-974E-84AAE64A441E}" dt="2023-04-29T18:44:14.356" v="582" actId="21"/>
          <ac:spMkLst>
            <pc:docMk/>
            <pc:sldMk cId="944875080" sldId="267"/>
            <ac:spMk id="4" creationId="{D88D3AC9-532C-45CE-A886-41FE54A32E61}"/>
          </ac:spMkLst>
        </pc:spChg>
        <pc:spChg chg="mod">
          <ac:chgData name="Swati Mishra" userId="3f9e5f1094550d23" providerId="LiveId" clId="{A9A72585-ED0E-472A-974E-84AAE64A441E}" dt="2023-04-29T18:48:54.608" v="673" actId="1036"/>
          <ac:spMkLst>
            <pc:docMk/>
            <pc:sldMk cId="944875080" sldId="267"/>
            <ac:spMk id="5" creationId="{CB033E00-5119-4205-BD29-9D1A753BE3C3}"/>
          </ac:spMkLst>
        </pc:spChg>
        <pc:spChg chg="mod">
          <ac:chgData name="Swati Mishra" userId="3f9e5f1094550d23" providerId="LiveId" clId="{A9A72585-ED0E-472A-974E-84AAE64A441E}" dt="2023-04-29T18:48:54.608" v="673" actId="1036"/>
          <ac:spMkLst>
            <pc:docMk/>
            <pc:sldMk cId="944875080" sldId="267"/>
            <ac:spMk id="6" creationId="{0C0A6450-4901-4648-A1D8-F9E19429FA66}"/>
          </ac:spMkLst>
        </pc:spChg>
        <pc:spChg chg="mod">
          <ac:chgData name="Swati Mishra" userId="3f9e5f1094550d23" providerId="LiveId" clId="{A9A72585-ED0E-472A-974E-84AAE64A441E}" dt="2023-04-29T19:12:02.639" v="1077"/>
          <ac:spMkLst>
            <pc:docMk/>
            <pc:sldMk cId="944875080" sldId="267"/>
            <ac:spMk id="7" creationId="{6B48CA6F-C72D-F944-B10D-0504BB669B47}"/>
          </ac:spMkLst>
        </pc:spChg>
        <pc:spChg chg="mod">
          <ac:chgData name="Swati Mishra" userId="3f9e5f1094550d23" providerId="LiveId" clId="{A9A72585-ED0E-472A-974E-84AAE64A441E}" dt="2023-04-29T18:48:54.608" v="673" actId="1036"/>
          <ac:spMkLst>
            <pc:docMk/>
            <pc:sldMk cId="944875080" sldId="267"/>
            <ac:spMk id="9" creationId="{246A07C8-F3A3-4A79-ADA4-D3DF410E6827}"/>
          </ac:spMkLst>
        </pc:spChg>
        <pc:spChg chg="add del mod">
          <ac:chgData name="Swati Mishra" userId="3f9e5f1094550d23" providerId="LiveId" clId="{A9A72585-ED0E-472A-974E-84AAE64A441E}" dt="2023-04-29T18:50:28.315" v="680" actId="478"/>
          <ac:spMkLst>
            <pc:docMk/>
            <pc:sldMk cId="944875080" sldId="267"/>
            <ac:spMk id="10" creationId="{DEDB3480-124E-0B8A-0BFB-945BEE7FC975}"/>
          </ac:spMkLst>
        </pc:spChg>
        <pc:spChg chg="add del mod">
          <ac:chgData name="Swati Mishra" userId="3f9e5f1094550d23" providerId="LiveId" clId="{A9A72585-ED0E-472A-974E-84AAE64A441E}" dt="2023-04-29T18:50:29.030" v="681" actId="478"/>
          <ac:spMkLst>
            <pc:docMk/>
            <pc:sldMk cId="944875080" sldId="267"/>
            <ac:spMk id="12" creationId="{C7082E6F-A9D0-3285-1216-74CCDA4595BB}"/>
          </ac:spMkLst>
        </pc:spChg>
        <pc:spChg chg="add del mod">
          <ac:chgData name="Swati Mishra" userId="3f9e5f1094550d23" providerId="LiveId" clId="{A9A72585-ED0E-472A-974E-84AAE64A441E}" dt="2023-04-29T18:50:29.649" v="682" actId="478"/>
          <ac:spMkLst>
            <pc:docMk/>
            <pc:sldMk cId="944875080" sldId="267"/>
            <ac:spMk id="14" creationId="{CBE75B49-5D8C-EA09-9443-484E1883EA3B}"/>
          </ac:spMkLst>
        </pc:spChg>
        <pc:spChg chg="add del mod">
          <ac:chgData name="Swati Mishra" userId="3f9e5f1094550d23" providerId="LiveId" clId="{A9A72585-ED0E-472A-974E-84AAE64A441E}" dt="2023-04-29T18:50:27.495" v="679" actId="478"/>
          <ac:spMkLst>
            <pc:docMk/>
            <pc:sldMk cId="944875080" sldId="267"/>
            <ac:spMk id="16" creationId="{CECB5BD2-270A-BEBA-24CA-BADACFCADCD8}"/>
          </ac:spMkLst>
        </pc:spChg>
        <pc:spChg chg="add del mod">
          <ac:chgData name="Swati Mishra" userId="3f9e5f1094550d23" providerId="LiveId" clId="{A9A72585-ED0E-472A-974E-84AAE64A441E}" dt="2023-04-29T18:45:07.709" v="597" actId="478"/>
          <ac:spMkLst>
            <pc:docMk/>
            <pc:sldMk cId="944875080" sldId="267"/>
            <ac:spMk id="18" creationId="{4716AFF0-FC21-2AAF-8FAB-B699939B4A20}"/>
          </ac:spMkLst>
        </pc:spChg>
        <pc:spChg chg="add del mod">
          <ac:chgData name="Swati Mishra" userId="3f9e5f1094550d23" providerId="LiveId" clId="{A9A72585-ED0E-472A-974E-84AAE64A441E}" dt="2023-04-29T18:45:07.709" v="597" actId="478"/>
          <ac:spMkLst>
            <pc:docMk/>
            <pc:sldMk cId="944875080" sldId="267"/>
            <ac:spMk id="19" creationId="{F6972144-77EC-699B-217D-B0431F4BA17A}"/>
          </ac:spMkLst>
        </pc:spChg>
        <pc:spChg chg="add del mod">
          <ac:chgData name="Swati Mishra" userId="3f9e5f1094550d23" providerId="LiveId" clId="{A9A72585-ED0E-472A-974E-84AAE64A441E}" dt="2023-04-29T18:45:07.709" v="597" actId="478"/>
          <ac:spMkLst>
            <pc:docMk/>
            <pc:sldMk cId="944875080" sldId="267"/>
            <ac:spMk id="20" creationId="{29A9FA5E-986C-EC5F-B94C-6DBA0177959B}"/>
          </ac:spMkLst>
        </pc:spChg>
        <pc:spChg chg="add del mod">
          <ac:chgData name="Swati Mishra" userId="3f9e5f1094550d23" providerId="LiveId" clId="{A9A72585-ED0E-472A-974E-84AAE64A441E}" dt="2023-04-29T18:45:07.709" v="597" actId="478"/>
          <ac:spMkLst>
            <pc:docMk/>
            <pc:sldMk cId="944875080" sldId="267"/>
            <ac:spMk id="21" creationId="{1D7F70B5-DEC4-8D8D-5C61-FB116CD2C702}"/>
          </ac:spMkLst>
        </pc:spChg>
        <pc:spChg chg="add del mod">
          <ac:chgData name="Swati Mishra" userId="3f9e5f1094550d23" providerId="LiveId" clId="{A9A72585-ED0E-472A-974E-84AAE64A441E}" dt="2023-04-29T18:45:07.709" v="597" actId="478"/>
          <ac:spMkLst>
            <pc:docMk/>
            <pc:sldMk cId="944875080" sldId="267"/>
            <ac:spMk id="22" creationId="{3529E6B1-CCA7-E11E-CBE5-144F77B58C05}"/>
          </ac:spMkLst>
        </pc:spChg>
        <pc:spChg chg="add mod">
          <ac:chgData name="Swati Mishra" userId="3f9e5f1094550d23" providerId="LiveId" clId="{A9A72585-ED0E-472A-974E-84AAE64A441E}" dt="2023-04-29T18:48:54.608" v="673" actId="1036"/>
          <ac:spMkLst>
            <pc:docMk/>
            <pc:sldMk cId="944875080" sldId="267"/>
            <ac:spMk id="24" creationId="{ED75AF10-991A-05D2-2318-6C3AABD454B3}"/>
          </ac:spMkLst>
        </pc:spChg>
        <pc:spChg chg="add mod">
          <ac:chgData name="Swati Mishra" userId="3f9e5f1094550d23" providerId="LiveId" clId="{A9A72585-ED0E-472A-974E-84AAE64A441E}" dt="2023-04-29T18:48:54.608" v="673" actId="1036"/>
          <ac:spMkLst>
            <pc:docMk/>
            <pc:sldMk cId="944875080" sldId="267"/>
            <ac:spMk id="25" creationId="{B2D5DECC-8BD4-DEF8-E32B-7EE181CD1DF0}"/>
          </ac:spMkLst>
        </pc:spChg>
        <pc:spChg chg="add mod">
          <ac:chgData name="Swati Mishra" userId="3f9e5f1094550d23" providerId="LiveId" clId="{A9A72585-ED0E-472A-974E-84AAE64A441E}" dt="2023-04-29T18:48:54.608" v="673" actId="1036"/>
          <ac:spMkLst>
            <pc:docMk/>
            <pc:sldMk cId="944875080" sldId="267"/>
            <ac:spMk id="26" creationId="{3809FB4D-AAC8-1BAF-D72A-8260F8FB05EE}"/>
          </ac:spMkLst>
        </pc:spChg>
        <pc:spChg chg="add mod">
          <ac:chgData name="Swati Mishra" userId="3f9e5f1094550d23" providerId="LiveId" clId="{A9A72585-ED0E-472A-974E-84AAE64A441E}" dt="2023-04-29T18:48:54.608" v="673" actId="1036"/>
          <ac:spMkLst>
            <pc:docMk/>
            <pc:sldMk cId="944875080" sldId="267"/>
            <ac:spMk id="27" creationId="{2A0B2849-07D2-6DCB-617F-3C10F35C61AE}"/>
          </ac:spMkLst>
        </pc:spChg>
        <pc:spChg chg="add del mod">
          <ac:chgData name="Swati Mishra" userId="3f9e5f1094550d23" providerId="LiveId" clId="{A9A72585-ED0E-472A-974E-84AAE64A441E}" dt="2023-04-29T18:48:08.333" v="637" actId="478"/>
          <ac:spMkLst>
            <pc:docMk/>
            <pc:sldMk cId="944875080" sldId="267"/>
            <ac:spMk id="28" creationId="{5E9360AE-AA09-8FB8-A74F-7ABF14DD671A}"/>
          </ac:spMkLst>
        </pc:spChg>
        <pc:spChg chg="add mod">
          <ac:chgData name="Swati Mishra" userId="3f9e5f1094550d23" providerId="LiveId" clId="{A9A72585-ED0E-472A-974E-84AAE64A441E}" dt="2023-04-29T18:48:45.815" v="645" actId="571"/>
          <ac:spMkLst>
            <pc:docMk/>
            <pc:sldMk cId="944875080" sldId="267"/>
            <ac:spMk id="29" creationId="{5291918E-EF7B-3008-280E-552A753858BB}"/>
          </ac:spMkLst>
        </pc:spChg>
        <pc:spChg chg="add mod">
          <ac:chgData name="Swati Mishra" userId="3f9e5f1094550d23" providerId="LiveId" clId="{A9A72585-ED0E-472A-974E-84AAE64A441E}" dt="2023-04-29T18:48:45.815" v="645" actId="571"/>
          <ac:spMkLst>
            <pc:docMk/>
            <pc:sldMk cId="944875080" sldId="267"/>
            <ac:spMk id="30" creationId="{B1873223-1D91-3A32-2B00-9F9AD5FF5AA5}"/>
          </ac:spMkLst>
        </pc:spChg>
        <pc:spChg chg="add mod">
          <ac:chgData name="Swati Mishra" userId="3f9e5f1094550d23" providerId="LiveId" clId="{A9A72585-ED0E-472A-974E-84AAE64A441E}" dt="2023-04-29T18:48:45.815" v="645" actId="571"/>
          <ac:spMkLst>
            <pc:docMk/>
            <pc:sldMk cId="944875080" sldId="267"/>
            <ac:spMk id="31" creationId="{103A6ACC-9A73-6E68-414B-5885A39D0B0E}"/>
          </ac:spMkLst>
        </pc:spChg>
        <pc:spChg chg="add mod">
          <ac:chgData name="Swati Mishra" userId="3f9e5f1094550d23" providerId="LiveId" clId="{A9A72585-ED0E-472A-974E-84AAE64A441E}" dt="2023-04-29T18:48:45.815" v="645" actId="571"/>
          <ac:spMkLst>
            <pc:docMk/>
            <pc:sldMk cId="944875080" sldId="267"/>
            <ac:spMk id="33" creationId="{46896B1E-E381-0DE3-8362-B95701299DF0}"/>
          </ac:spMkLst>
        </pc:spChg>
        <pc:spChg chg="add mod">
          <ac:chgData name="Swati Mishra" userId="3f9e5f1094550d23" providerId="LiveId" clId="{A9A72585-ED0E-472A-974E-84AAE64A441E}" dt="2023-04-29T18:48:45.815" v="645" actId="571"/>
          <ac:spMkLst>
            <pc:docMk/>
            <pc:sldMk cId="944875080" sldId="267"/>
            <ac:spMk id="35" creationId="{437AB82A-A4CC-B1EA-F7A7-5277ED978A8D}"/>
          </ac:spMkLst>
        </pc:spChg>
        <pc:spChg chg="add mod">
          <ac:chgData name="Swati Mishra" userId="3f9e5f1094550d23" providerId="LiveId" clId="{A9A72585-ED0E-472A-974E-84AAE64A441E}" dt="2023-04-29T18:48:45.815" v="645" actId="571"/>
          <ac:spMkLst>
            <pc:docMk/>
            <pc:sldMk cId="944875080" sldId="267"/>
            <ac:spMk id="37" creationId="{E4AF6B60-6ABE-BD5D-8505-C66E38B1AAB0}"/>
          </ac:spMkLst>
        </pc:spChg>
        <pc:spChg chg="add mod">
          <ac:chgData name="Swati Mishra" userId="3f9e5f1094550d23" providerId="LiveId" clId="{A9A72585-ED0E-472A-974E-84AAE64A441E}" dt="2023-04-29T18:48:45.815" v="645" actId="571"/>
          <ac:spMkLst>
            <pc:docMk/>
            <pc:sldMk cId="944875080" sldId="267"/>
            <ac:spMk id="39" creationId="{65927D8C-C116-02A3-0246-17DA29B7859A}"/>
          </ac:spMkLst>
        </pc:spChg>
        <pc:spChg chg="add mod">
          <ac:chgData name="Swati Mishra" userId="3f9e5f1094550d23" providerId="LiveId" clId="{A9A72585-ED0E-472A-974E-84AAE64A441E}" dt="2023-04-29T18:48:45.815" v="645" actId="571"/>
          <ac:spMkLst>
            <pc:docMk/>
            <pc:sldMk cId="944875080" sldId="267"/>
            <ac:spMk id="41" creationId="{11081D34-2A9C-C9F1-3B9B-CCEEBFFFCAE8}"/>
          </ac:spMkLst>
        </pc:spChg>
        <pc:spChg chg="add del mod">
          <ac:chgData name="Swati Mishra" userId="3f9e5f1094550d23" providerId="LiveId" clId="{A9A72585-ED0E-472A-974E-84AAE64A441E}" dt="2023-04-29T18:49:24.112" v="676" actId="478"/>
          <ac:spMkLst>
            <pc:docMk/>
            <pc:sldMk cId="944875080" sldId="267"/>
            <ac:spMk id="43" creationId="{9EA745EC-D376-C2FF-2E45-A25106CC6E25}"/>
          </ac:spMkLst>
        </pc:spChg>
        <pc:picChg chg="add del mod">
          <ac:chgData name="Swati Mishra" userId="3f9e5f1094550d23" providerId="LiveId" clId="{A9A72585-ED0E-472A-974E-84AAE64A441E}" dt="2023-04-29T18:45:11.412" v="598" actId="478"/>
          <ac:picMkLst>
            <pc:docMk/>
            <pc:sldMk cId="944875080" sldId="267"/>
            <ac:picMk id="17" creationId="{C8BF35A3-458E-18EC-AED7-8DAB513CEC06}"/>
          </ac:picMkLst>
        </pc:picChg>
        <pc:picChg chg="add del mod modCrop">
          <ac:chgData name="Swati Mishra" userId="3f9e5f1094550d23" providerId="LiveId" clId="{A9A72585-ED0E-472A-974E-84AAE64A441E}" dt="2023-04-29T18:53:22.581" v="713" actId="1076"/>
          <ac:picMkLst>
            <pc:docMk/>
            <pc:sldMk cId="944875080" sldId="267"/>
            <ac:picMk id="32" creationId="{88238207-50D4-41D4-A729-30B439AC8420}"/>
          </ac:picMkLst>
        </pc:picChg>
        <pc:picChg chg="del">
          <ac:chgData name="Swati Mishra" userId="3f9e5f1094550d23" providerId="LiveId" clId="{A9A72585-ED0E-472A-974E-84AAE64A441E}" dt="2023-04-29T18:44:03.585" v="578" actId="478"/>
          <ac:picMkLst>
            <pc:docMk/>
            <pc:sldMk cId="944875080" sldId="267"/>
            <ac:picMk id="34" creationId="{3A3178EB-E188-4B9F-9865-1C058BC971A4}"/>
          </ac:picMkLst>
        </pc:picChg>
        <pc:picChg chg="del">
          <ac:chgData name="Swati Mishra" userId="3f9e5f1094550d23" providerId="LiveId" clId="{A9A72585-ED0E-472A-974E-84AAE64A441E}" dt="2023-04-29T18:44:00.336" v="575" actId="478"/>
          <ac:picMkLst>
            <pc:docMk/>
            <pc:sldMk cId="944875080" sldId="267"/>
            <ac:picMk id="36" creationId="{21A379A7-E90A-4466-BAB4-13E7280FC04A}"/>
          </ac:picMkLst>
        </pc:picChg>
        <pc:picChg chg="del">
          <ac:chgData name="Swati Mishra" userId="3f9e5f1094550d23" providerId="LiveId" clId="{A9A72585-ED0E-472A-974E-84AAE64A441E}" dt="2023-04-29T18:44:01.211" v="576" actId="478"/>
          <ac:picMkLst>
            <pc:docMk/>
            <pc:sldMk cId="944875080" sldId="267"/>
            <ac:picMk id="38" creationId="{1CBCB90A-70A5-49AD-821D-C108E3441E0D}"/>
          </ac:picMkLst>
        </pc:picChg>
        <pc:picChg chg="del">
          <ac:chgData name="Swati Mishra" userId="3f9e5f1094550d23" providerId="LiveId" clId="{A9A72585-ED0E-472A-974E-84AAE64A441E}" dt="2023-04-29T18:44:01.861" v="577" actId="478"/>
          <ac:picMkLst>
            <pc:docMk/>
            <pc:sldMk cId="944875080" sldId="267"/>
            <ac:picMk id="40" creationId="{21506F1E-3CF6-4B0C-AE4F-832BC6EA1314}"/>
          </ac:picMkLst>
        </pc:picChg>
        <pc:picChg chg="add del mod">
          <ac:chgData name="Swati Mishra" userId="3f9e5f1094550d23" providerId="LiveId" clId="{A9A72585-ED0E-472A-974E-84AAE64A441E}" dt="2023-04-29T18:53:24.983" v="714" actId="478"/>
          <ac:picMkLst>
            <pc:docMk/>
            <pc:sldMk cId="944875080" sldId="267"/>
            <ac:picMk id="44" creationId="{F3C1296F-10FE-E8B0-E9C3-534984C92835}"/>
          </ac:picMkLst>
        </pc:picChg>
        <pc:picChg chg="add del mod">
          <ac:chgData name="Swati Mishra" userId="3f9e5f1094550d23" providerId="LiveId" clId="{A9A72585-ED0E-472A-974E-84AAE64A441E}" dt="2023-04-29T18:53:33.297" v="718" actId="478"/>
          <ac:picMkLst>
            <pc:docMk/>
            <pc:sldMk cId="944875080" sldId="267"/>
            <ac:picMk id="45" creationId="{B1E8865E-14AE-1BD9-8A37-FD263469112B}"/>
          </ac:picMkLst>
        </pc:picChg>
        <pc:picChg chg="add del mod">
          <ac:chgData name="Swati Mishra" userId="3f9e5f1094550d23" providerId="LiveId" clId="{A9A72585-ED0E-472A-974E-84AAE64A441E}" dt="2023-04-29T18:53:37.795" v="721" actId="478"/>
          <ac:picMkLst>
            <pc:docMk/>
            <pc:sldMk cId="944875080" sldId="267"/>
            <ac:picMk id="46" creationId="{E238B346-B4DC-2941-0453-BEA26AD03054}"/>
          </ac:picMkLst>
        </pc:picChg>
        <pc:picChg chg="add del mod">
          <ac:chgData name="Swati Mishra" userId="3f9e5f1094550d23" providerId="LiveId" clId="{A9A72585-ED0E-472A-974E-84AAE64A441E}" dt="2023-04-29T18:53:44.373" v="724" actId="478"/>
          <ac:picMkLst>
            <pc:docMk/>
            <pc:sldMk cId="944875080" sldId="267"/>
            <ac:picMk id="47" creationId="{61DEB0FB-65F8-7A2E-BBD6-A93B8743201C}"/>
          </ac:picMkLst>
        </pc:picChg>
        <pc:picChg chg="add del mod">
          <ac:chgData name="Swati Mishra" userId="3f9e5f1094550d23" providerId="LiveId" clId="{A9A72585-ED0E-472A-974E-84AAE64A441E}" dt="2023-04-29T18:53:52.907" v="727" actId="478"/>
          <ac:picMkLst>
            <pc:docMk/>
            <pc:sldMk cId="944875080" sldId="267"/>
            <ac:picMk id="48" creationId="{FDAE2473-5658-61BE-61FD-1FB711946107}"/>
          </ac:picMkLst>
        </pc:picChg>
        <pc:picChg chg="add del mod">
          <ac:chgData name="Swati Mishra" userId="3f9e5f1094550d23" providerId="LiveId" clId="{A9A72585-ED0E-472A-974E-84AAE64A441E}" dt="2023-04-29T18:53:55.134" v="728" actId="478"/>
          <ac:picMkLst>
            <pc:docMk/>
            <pc:sldMk cId="944875080" sldId="267"/>
            <ac:picMk id="49" creationId="{0B0622B7-A4AB-6D2C-8F44-6E8467BA989F}"/>
          </ac:picMkLst>
        </pc:picChg>
        <pc:picChg chg="add del mod">
          <ac:chgData name="Swati Mishra" userId="3f9e5f1094550d23" providerId="LiveId" clId="{A9A72585-ED0E-472A-974E-84AAE64A441E}" dt="2023-04-29T18:53:55.817" v="729" actId="478"/>
          <ac:picMkLst>
            <pc:docMk/>
            <pc:sldMk cId="944875080" sldId="267"/>
            <ac:picMk id="50" creationId="{4DD94E1C-916B-6D04-01F5-2FEB7EC0211C}"/>
          </ac:picMkLst>
        </pc:picChg>
        <pc:picChg chg="add del">
          <ac:chgData name="Swati Mishra" userId="3f9e5f1094550d23" providerId="LiveId" clId="{A9A72585-ED0E-472A-974E-84AAE64A441E}" dt="2023-04-29T18:52:03.927" v="699" actId="21"/>
          <ac:picMkLst>
            <pc:docMk/>
            <pc:sldMk cId="944875080" sldId="267"/>
            <ac:picMk id="52" creationId="{612FF303-F8A4-3C16-7DF8-3661D01F574A}"/>
          </ac:picMkLst>
        </pc:picChg>
        <pc:picChg chg="add mod">
          <ac:chgData name="Swati Mishra" userId="3f9e5f1094550d23" providerId="LiveId" clId="{A9A72585-ED0E-472A-974E-84AAE64A441E}" dt="2023-04-29T18:53:31.941" v="716" actId="1076"/>
          <ac:picMkLst>
            <pc:docMk/>
            <pc:sldMk cId="944875080" sldId="267"/>
            <ac:picMk id="53" creationId="{8FA7CA5C-1572-0FC1-C140-4BF0CEEBEF74}"/>
          </ac:picMkLst>
        </pc:picChg>
        <pc:picChg chg="add mod">
          <ac:chgData name="Swati Mishra" userId="3f9e5f1094550d23" providerId="LiveId" clId="{A9A72585-ED0E-472A-974E-84AAE64A441E}" dt="2023-04-29T18:53:36.606" v="720" actId="1076"/>
          <ac:picMkLst>
            <pc:docMk/>
            <pc:sldMk cId="944875080" sldId="267"/>
            <ac:picMk id="54" creationId="{F6FF1D7D-116D-879F-F66F-4CE98594813D}"/>
          </ac:picMkLst>
        </pc:picChg>
        <pc:picChg chg="add mod">
          <ac:chgData name="Swati Mishra" userId="3f9e5f1094550d23" providerId="LiveId" clId="{A9A72585-ED0E-472A-974E-84AAE64A441E}" dt="2023-04-29T18:53:43.285" v="723" actId="1076"/>
          <ac:picMkLst>
            <pc:docMk/>
            <pc:sldMk cId="944875080" sldId="267"/>
            <ac:picMk id="55" creationId="{C83DA6E1-92D6-8AA6-8BA4-779901DDC1AC}"/>
          </ac:picMkLst>
        </pc:picChg>
        <pc:picChg chg="add mod">
          <ac:chgData name="Swati Mishra" userId="3f9e5f1094550d23" providerId="LiveId" clId="{A9A72585-ED0E-472A-974E-84AAE64A441E}" dt="2023-04-29T18:54:03.277" v="732" actId="1076"/>
          <ac:picMkLst>
            <pc:docMk/>
            <pc:sldMk cId="944875080" sldId="267"/>
            <ac:picMk id="56" creationId="{770EDFFC-8828-38BB-D139-8E4EF19740E1}"/>
          </ac:picMkLst>
        </pc:picChg>
        <pc:picChg chg="add mod">
          <ac:chgData name="Swati Mishra" userId="3f9e5f1094550d23" providerId="LiveId" clId="{A9A72585-ED0E-472A-974E-84AAE64A441E}" dt="2023-04-29T18:54:24.614" v="741" actId="1076"/>
          <ac:picMkLst>
            <pc:docMk/>
            <pc:sldMk cId="944875080" sldId="267"/>
            <ac:picMk id="57" creationId="{A48CC500-F8F8-FAFA-D4CA-BCA94417B2DB}"/>
          </ac:picMkLst>
        </pc:picChg>
        <pc:picChg chg="add mod">
          <ac:chgData name="Swati Mishra" userId="3f9e5f1094550d23" providerId="LiveId" clId="{A9A72585-ED0E-472A-974E-84AAE64A441E}" dt="2023-04-29T18:54:27.423" v="742" actId="1076"/>
          <ac:picMkLst>
            <pc:docMk/>
            <pc:sldMk cId="944875080" sldId="267"/>
            <ac:picMk id="58" creationId="{1E4B8543-46F3-041E-AC81-310B0A1B1BB4}"/>
          </ac:picMkLst>
        </pc:picChg>
        <pc:picChg chg="add del mod">
          <ac:chgData name="Swati Mishra" userId="3f9e5f1094550d23" providerId="LiveId" clId="{A9A72585-ED0E-472A-974E-84AAE64A441E}" dt="2023-04-29T18:54:19.163" v="740" actId="478"/>
          <ac:picMkLst>
            <pc:docMk/>
            <pc:sldMk cId="944875080" sldId="267"/>
            <ac:picMk id="59" creationId="{EC42698B-1ACB-E2D0-4E0B-A650717CA4F9}"/>
          </ac:picMkLst>
        </pc:picChg>
        <pc:picChg chg="add mod">
          <ac:chgData name="Swati Mishra" userId="3f9e5f1094550d23" providerId="LiveId" clId="{A9A72585-ED0E-472A-974E-84AAE64A441E}" dt="2023-04-29T18:54:29.791" v="743" actId="1076"/>
          <ac:picMkLst>
            <pc:docMk/>
            <pc:sldMk cId="944875080" sldId="267"/>
            <ac:picMk id="60" creationId="{A0BEE6D5-22E6-8EB5-FC58-E2799C0C5B88}"/>
          </ac:picMkLst>
        </pc:picChg>
      </pc:sldChg>
      <pc:sldChg chg="addSp delSp del mod">
        <pc:chgData name="Swati Mishra" userId="3f9e5f1094550d23" providerId="LiveId" clId="{A9A72585-ED0E-472A-974E-84AAE64A441E}" dt="2023-04-29T18:54:45.323" v="745" actId="2696"/>
        <pc:sldMkLst>
          <pc:docMk/>
          <pc:sldMk cId="2710768665" sldId="270"/>
        </pc:sldMkLst>
        <pc:graphicFrameChg chg="add del">
          <ac:chgData name="Swati Mishra" userId="3f9e5f1094550d23" providerId="LiveId" clId="{A9A72585-ED0E-472A-974E-84AAE64A441E}" dt="2023-04-29T18:02:21.690" v="197" actId="478"/>
          <ac:graphicFrameMkLst>
            <pc:docMk/>
            <pc:sldMk cId="2710768665" sldId="270"/>
            <ac:graphicFrameMk id="5" creationId="{1307D5C8-C0E0-6726-C87C-F4D41E794DDB}"/>
          </ac:graphicFrameMkLst>
        </pc:graphicFrameChg>
      </pc:sldChg>
      <pc:sldChg chg="del">
        <pc:chgData name="Swati Mishra" userId="3f9e5f1094550d23" providerId="LiveId" clId="{A9A72585-ED0E-472A-974E-84AAE64A441E}" dt="2023-04-29T18:54:50.579" v="747" actId="47"/>
        <pc:sldMkLst>
          <pc:docMk/>
          <pc:sldMk cId="3663049606" sldId="271"/>
        </pc:sldMkLst>
      </pc:sldChg>
      <pc:sldChg chg="del">
        <pc:chgData name="Swati Mishra" userId="3f9e5f1094550d23" providerId="LiveId" clId="{A9A72585-ED0E-472A-974E-84AAE64A441E}" dt="2023-04-29T18:54:54.519" v="748" actId="47"/>
        <pc:sldMkLst>
          <pc:docMk/>
          <pc:sldMk cId="1486305253" sldId="272"/>
        </pc:sldMkLst>
      </pc:sldChg>
      <pc:sldChg chg="del">
        <pc:chgData name="Swati Mishra" userId="3f9e5f1094550d23" providerId="LiveId" clId="{A9A72585-ED0E-472A-974E-84AAE64A441E}" dt="2023-04-29T18:12:30.787" v="215" actId="2696"/>
        <pc:sldMkLst>
          <pc:docMk/>
          <pc:sldMk cId="1850345948" sldId="273"/>
        </pc:sldMkLst>
      </pc:sldChg>
      <pc:sldChg chg="modSp mod">
        <pc:chgData name="Swati Mishra" userId="3f9e5f1094550d23" providerId="LiveId" clId="{A9A72585-ED0E-472A-974E-84AAE64A441E}" dt="2023-04-29T19:12:02.639" v="1077"/>
        <pc:sldMkLst>
          <pc:docMk/>
          <pc:sldMk cId="3146199933" sldId="274"/>
        </pc:sldMkLst>
        <pc:spChg chg="mod">
          <ac:chgData name="Swati Mishra" userId="3f9e5f1094550d23" providerId="LiveId" clId="{A9A72585-ED0E-472A-974E-84AAE64A441E}" dt="2023-04-29T19:12:02.639" v="1077"/>
          <ac:spMkLst>
            <pc:docMk/>
            <pc:sldMk cId="3146199933" sldId="274"/>
            <ac:spMk id="2" creationId="{667AD259-A03C-8A3E-40FB-828462A14425}"/>
          </ac:spMkLst>
        </pc:spChg>
        <pc:spChg chg="mod">
          <ac:chgData name="Swati Mishra" userId="3f9e5f1094550d23" providerId="LiveId" clId="{A9A72585-ED0E-472A-974E-84AAE64A441E}" dt="2023-04-29T19:11:07.813" v="1072"/>
          <ac:spMkLst>
            <pc:docMk/>
            <pc:sldMk cId="3146199933" sldId="274"/>
            <ac:spMk id="3" creationId="{F4C1DD8B-BD18-FB14-A600-E21BD516EC86}"/>
          </ac:spMkLst>
        </pc:spChg>
        <pc:spChg chg="mod">
          <ac:chgData name="Swati Mishra" userId="3f9e5f1094550d23" providerId="LiveId" clId="{A9A72585-ED0E-472A-974E-84AAE64A441E}" dt="2023-04-29T19:12:02.639" v="1077"/>
          <ac:spMkLst>
            <pc:docMk/>
            <pc:sldMk cId="3146199933" sldId="274"/>
            <ac:spMk id="4" creationId="{137AC74B-72D6-595D-CAE4-6681EA4CE9A4}"/>
          </ac:spMkLst>
        </pc:spChg>
      </pc:sldChg>
      <pc:sldChg chg="modSp mod">
        <pc:chgData name="Swati Mishra" userId="3f9e5f1094550d23" providerId="LiveId" clId="{A9A72585-ED0E-472A-974E-84AAE64A441E}" dt="2023-04-29T19:12:02.639" v="1077"/>
        <pc:sldMkLst>
          <pc:docMk/>
          <pc:sldMk cId="3621055943" sldId="276"/>
        </pc:sldMkLst>
        <pc:spChg chg="mod">
          <ac:chgData name="Swati Mishra" userId="3f9e5f1094550d23" providerId="LiveId" clId="{A9A72585-ED0E-472A-974E-84AAE64A441E}" dt="2023-04-29T19:11:07.813" v="1072"/>
          <ac:spMkLst>
            <pc:docMk/>
            <pc:sldMk cId="3621055943" sldId="276"/>
            <ac:spMk id="3" creationId="{BF9D788A-8BDD-EB68-E0A4-5AA2AEE2CB83}"/>
          </ac:spMkLst>
        </pc:spChg>
        <pc:spChg chg="mod">
          <ac:chgData name="Swati Mishra" userId="3f9e5f1094550d23" providerId="LiveId" clId="{A9A72585-ED0E-472A-974E-84AAE64A441E}" dt="2023-04-29T19:12:02.639" v="1077"/>
          <ac:spMkLst>
            <pc:docMk/>
            <pc:sldMk cId="3621055943" sldId="276"/>
            <ac:spMk id="4" creationId="{F623A715-06C4-68AC-54B7-E55E38E635B1}"/>
          </ac:spMkLst>
        </pc:spChg>
      </pc:sldChg>
      <pc:sldChg chg="modSp mod">
        <pc:chgData name="Swati Mishra" userId="3f9e5f1094550d23" providerId="LiveId" clId="{A9A72585-ED0E-472A-974E-84AAE64A441E}" dt="2023-04-29T19:12:02.639" v="1077"/>
        <pc:sldMkLst>
          <pc:docMk/>
          <pc:sldMk cId="2240791565" sldId="277"/>
        </pc:sldMkLst>
        <pc:spChg chg="mod">
          <ac:chgData name="Swati Mishra" userId="3f9e5f1094550d23" providerId="LiveId" clId="{A9A72585-ED0E-472A-974E-84AAE64A441E}" dt="2023-04-29T19:11:07.813" v="1072"/>
          <ac:spMkLst>
            <pc:docMk/>
            <pc:sldMk cId="2240791565" sldId="277"/>
            <ac:spMk id="3" creationId="{3B800D31-7870-6972-3672-61C78CCD39E9}"/>
          </ac:spMkLst>
        </pc:spChg>
        <pc:spChg chg="mod">
          <ac:chgData name="Swati Mishra" userId="3f9e5f1094550d23" providerId="LiveId" clId="{A9A72585-ED0E-472A-974E-84AAE64A441E}" dt="2023-04-29T19:12:02.639" v="1077"/>
          <ac:spMkLst>
            <pc:docMk/>
            <pc:sldMk cId="2240791565" sldId="277"/>
            <ac:spMk id="4" creationId="{4BB7A4A4-F99B-905B-CA7E-82CD382D3AF3}"/>
          </ac:spMkLst>
        </pc:spChg>
      </pc:sldChg>
      <pc:sldChg chg="modSp mod">
        <pc:chgData name="Swati Mishra" userId="3f9e5f1094550d23" providerId="LiveId" clId="{A9A72585-ED0E-472A-974E-84AAE64A441E}" dt="2023-04-29T19:12:02.639" v="1077"/>
        <pc:sldMkLst>
          <pc:docMk/>
          <pc:sldMk cId="2616542925" sldId="280"/>
        </pc:sldMkLst>
        <pc:spChg chg="mod">
          <ac:chgData name="Swati Mishra" userId="3f9e5f1094550d23" providerId="LiveId" clId="{A9A72585-ED0E-472A-974E-84AAE64A441E}" dt="2023-04-29T19:08:13.901" v="983" actId="14100"/>
          <ac:spMkLst>
            <pc:docMk/>
            <pc:sldMk cId="2616542925" sldId="280"/>
            <ac:spMk id="2" creationId="{882A7F94-9E4C-D7C7-6FC7-979597246D6C}"/>
          </ac:spMkLst>
        </pc:spChg>
        <pc:spChg chg="mod">
          <ac:chgData name="Swati Mishra" userId="3f9e5f1094550d23" providerId="LiveId" clId="{A9A72585-ED0E-472A-974E-84AAE64A441E}" dt="2023-04-29T17:29:08.882" v="67" actId="123"/>
          <ac:spMkLst>
            <pc:docMk/>
            <pc:sldMk cId="2616542925" sldId="280"/>
            <ac:spMk id="3" creationId="{3B800D31-7870-6972-3672-61C78CCD39E9}"/>
          </ac:spMkLst>
        </pc:spChg>
        <pc:spChg chg="mod">
          <ac:chgData name="Swati Mishra" userId="3f9e5f1094550d23" providerId="LiveId" clId="{A9A72585-ED0E-472A-974E-84AAE64A441E}" dt="2023-04-29T19:12:02.639" v="1077"/>
          <ac:spMkLst>
            <pc:docMk/>
            <pc:sldMk cId="2616542925" sldId="280"/>
            <ac:spMk id="4" creationId="{4BB7A4A4-F99B-905B-CA7E-82CD382D3AF3}"/>
          </ac:spMkLst>
        </pc:spChg>
      </pc:sldChg>
      <pc:sldChg chg="modSp mod">
        <pc:chgData name="Swati Mishra" userId="3f9e5f1094550d23" providerId="LiveId" clId="{A9A72585-ED0E-472A-974E-84AAE64A441E}" dt="2023-04-29T19:12:02.639" v="1077"/>
        <pc:sldMkLst>
          <pc:docMk/>
          <pc:sldMk cId="138561983" sldId="281"/>
        </pc:sldMkLst>
        <pc:spChg chg="mod">
          <ac:chgData name="Swati Mishra" userId="3f9e5f1094550d23" providerId="LiveId" clId="{A9A72585-ED0E-472A-974E-84AAE64A441E}" dt="2023-04-29T19:08:01.819" v="980" actId="255"/>
          <ac:spMkLst>
            <pc:docMk/>
            <pc:sldMk cId="138561983" sldId="281"/>
            <ac:spMk id="2" creationId="{882A7F94-9E4C-D7C7-6FC7-979597246D6C}"/>
          </ac:spMkLst>
        </pc:spChg>
        <pc:spChg chg="mod">
          <ac:chgData name="Swati Mishra" userId="3f9e5f1094550d23" providerId="LiveId" clId="{A9A72585-ED0E-472A-974E-84AAE64A441E}" dt="2023-04-29T17:29:15.064" v="68" actId="123"/>
          <ac:spMkLst>
            <pc:docMk/>
            <pc:sldMk cId="138561983" sldId="281"/>
            <ac:spMk id="3" creationId="{3B800D31-7870-6972-3672-61C78CCD39E9}"/>
          </ac:spMkLst>
        </pc:spChg>
        <pc:spChg chg="mod">
          <ac:chgData name="Swati Mishra" userId="3f9e5f1094550d23" providerId="LiveId" clId="{A9A72585-ED0E-472A-974E-84AAE64A441E}" dt="2023-04-29T19:12:02.639" v="1077"/>
          <ac:spMkLst>
            <pc:docMk/>
            <pc:sldMk cId="138561983" sldId="281"/>
            <ac:spMk id="4" creationId="{4BB7A4A4-F99B-905B-CA7E-82CD382D3AF3}"/>
          </ac:spMkLst>
        </pc:spChg>
      </pc:sldChg>
      <pc:sldChg chg="modSp mod">
        <pc:chgData name="Swati Mishra" userId="3f9e5f1094550d23" providerId="LiveId" clId="{A9A72585-ED0E-472A-974E-84AAE64A441E}" dt="2023-04-29T19:12:02.639" v="1077"/>
        <pc:sldMkLst>
          <pc:docMk/>
          <pc:sldMk cId="2202991468" sldId="282"/>
        </pc:sldMkLst>
        <pc:spChg chg="mod">
          <ac:chgData name="Swati Mishra" userId="3f9e5f1094550d23" providerId="LiveId" clId="{A9A72585-ED0E-472A-974E-84AAE64A441E}" dt="2023-04-29T19:07:54.900" v="978" actId="20577"/>
          <ac:spMkLst>
            <pc:docMk/>
            <pc:sldMk cId="2202991468" sldId="282"/>
            <ac:spMk id="2" creationId="{882A7F94-9E4C-D7C7-6FC7-979597246D6C}"/>
          </ac:spMkLst>
        </pc:spChg>
        <pc:spChg chg="mod">
          <ac:chgData name="Swati Mishra" userId="3f9e5f1094550d23" providerId="LiveId" clId="{A9A72585-ED0E-472A-974E-84AAE64A441E}" dt="2023-04-29T17:25:13.895" v="47" actId="108"/>
          <ac:spMkLst>
            <pc:docMk/>
            <pc:sldMk cId="2202991468" sldId="282"/>
            <ac:spMk id="3" creationId="{3B800D31-7870-6972-3672-61C78CCD39E9}"/>
          </ac:spMkLst>
        </pc:spChg>
        <pc:spChg chg="mod">
          <ac:chgData name="Swati Mishra" userId="3f9e5f1094550d23" providerId="LiveId" clId="{A9A72585-ED0E-472A-974E-84AAE64A441E}" dt="2023-04-29T19:12:02.639" v="1077"/>
          <ac:spMkLst>
            <pc:docMk/>
            <pc:sldMk cId="2202991468" sldId="282"/>
            <ac:spMk id="4" creationId="{4BB7A4A4-F99B-905B-CA7E-82CD382D3AF3}"/>
          </ac:spMkLst>
        </pc:spChg>
      </pc:sldChg>
      <pc:sldChg chg="modSp mod">
        <pc:chgData name="Swati Mishra" userId="3f9e5f1094550d23" providerId="LiveId" clId="{A9A72585-ED0E-472A-974E-84AAE64A441E}" dt="2023-04-29T19:12:02.639" v="1077"/>
        <pc:sldMkLst>
          <pc:docMk/>
          <pc:sldMk cId="4212238199" sldId="283"/>
        </pc:sldMkLst>
        <pc:spChg chg="mod">
          <ac:chgData name="Swati Mishra" userId="3f9e5f1094550d23" providerId="LiveId" clId="{A9A72585-ED0E-472A-974E-84AAE64A441E}" dt="2023-04-29T19:07:28.835" v="973" actId="255"/>
          <ac:spMkLst>
            <pc:docMk/>
            <pc:sldMk cId="4212238199" sldId="283"/>
            <ac:spMk id="2" creationId="{882A7F94-9E4C-D7C7-6FC7-979597246D6C}"/>
          </ac:spMkLst>
        </pc:spChg>
        <pc:spChg chg="mod">
          <ac:chgData name="Swati Mishra" userId="3f9e5f1094550d23" providerId="LiveId" clId="{A9A72585-ED0E-472A-974E-84AAE64A441E}" dt="2023-04-29T17:22:43.030" v="45" actId="2711"/>
          <ac:spMkLst>
            <pc:docMk/>
            <pc:sldMk cId="4212238199" sldId="283"/>
            <ac:spMk id="3" creationId="{3B800D31-7870-6972-3672-61C78CCD39E9}"/>
          </ac:spMkLst>
        </pc:spChg>
        <pc:spChg chg="mod">
          <ac:chgData name="Swati Mishra" userId="3f9e5f1094550d23" providerId="LiveId" clId="{A9A72585-ED0E-472A-974E-84AAE64A441E}" dt="2023-04-29T19:12:02.639" v="1077"/>
          <ac:spMkLst>
            <pc:docMk/>
            <pc:sldMk cId="4212238199" sldId="283"/>
            <ac:spMk id="4" creationId="{4BB7A4A4-F99B-905B-CA7E-82CD382D3AF3}"/>
          </ac:spMkLst>
        </pc:spChg>
      </pc:sldChg>
      <pc:sldChg chg="modSp mod">
        <pc:chgData name="Swati Mishra" userId="3f9e5f1094550d23" providerId="LiveId" clId="{A9A72585-ED0E-472A-974E-84AAE64A441E}" dt="2023-04-29T19:12:02.639" v="1077"/>
        <pc:sldMkLst>
          <pc:docMk/>
          <pc:sldMk cId="1728727900" sldId="284"/>
        </pc:sldMkLst>
        <pc:spChg chg="mod">
          <ac:chgData name="Swati Mishra" userId="3f9e5f1094550d23" providerId="LiveId" clId="{A9A72585-ED0E-472A-974E-84AAE64A441E}" dt="2023-04-29T19:07:45.299" v="976" actId="1076"/>
          <ac:spMkLst>
            <pc:docMk/>
            <pc:sldMk cId="1728727900" sldId="284"/>
            <ac:spMk id="2" creationId="{882A7F94-9E4C-D7C7-6FC7-979597246D6C}"/>
          </ac:spMkLst>
        </pc:spChg>
        <pc:spChg chg="mod">
          <ac:chgData name="Swati Mishra" userId="3f9e5f1094550d23" providerId="LiveId" clId="{A9A72585-ED0E-472A-974E-84AAE64A441E}" dt="2023-04-29T17:19:28.100" v="31" actId="1076"/>
          <ac:spMkLst>
            <pc:docMk/>
            <pc:sldMk cId="1728727900" sldId="284"/>
            <ac:spMk id="3" creationId="{3B800D31-7870-6972-3672-61C78CCD39E9}"/>
          </ac:spMkLst>
        </pc:spChg>
        <pc:spChg chg="mod">
          <ac:chgData name="Swati Mishra" userId="3f9e5f1094550d23" providerId="LiveId" clId="{A9A72585-ED0E-472A-974E-84AAE64A441E}" dt="2023-04-29T19:12:02.639" v="1077"/>
          <ac:spMkLst>
            <pc:docMk/>
            <pc:sldMk cId="1728727900" sldId="284"/>
            <ac:spMk id="4" creationId="{4BB7A4A4-F99B-905B-CA7E-82CD382D3AF3}"/>
          </ac:spMkLst>
        </pc:spChg>
      </pc:sldChg>
      <pc:sldChg chg="modSp mod">
        <pc:chgData name="Swati Mishra" userId="3f9e5f1094550d23" providerId="LiveId" clId="{A9A72585-ED0E-472A-974E-84AAE64A441E}" dt="2023-04-29T19:12:02.639" v="1077"/>
        <pc:sldMkLst>
          <pc:docMk/>
          <pc:sldMk cId="3433849953" sldId="285"/>
        </pc:sldMkLst>
        <pc:spChg chg="mod">
          <ac:chgData name="Swati Mishra" userId="3f9e5f1094550d23" providerId="LiveId" clId="{A9A72585-ED0E-472A-974E-84AAE64A441E}" dt="2023-04-29T17:17:40.025" v="18" actId="14100"/>
          <ac:spMkLst>
            <pc:docMk/>
            <pc:sldMk cId="3433849953" sldId="285"/>
            <ac:spMk id="3" creationId="{3B800D31-7870-6972-3672-61C78CCD39E9}"/>
          </ac:spMkLst>
        </pc:spChg>
        <pc:spChg chg="mod">
          <ac:chgData name="Swati Mishra" userId="3f9e5f1094550d23" providerId="LiveId" clId="{A9A72585-ED0E-472A-974E-84AAE64A441E}" dt="2023-04-29T19:12:02.639" v="1077"/>
          <ac:spMkLst>
            <pc:docMk/>
            <pc:sldMk cId="3433849953" sldId="285"/>
            <ac:spMk id="4" creationId="{4BB7A4A4-F99B-905B-CA7E-82CD382D3AF3}"/>
          </ac:spMkLst>
        </pc:spChg>
      </pc:sldChg>
      <pc:sldChg chg="modSp mod">
        <pc:chgData name="Swati Mishra" userId="3f9e5f1094550d23" providerId="LiveId" clId="{A9A72585-ED0E-472A-974E-84AAE64A441E}" dt="2023-04-29T19:12:02.639" v="1077"/>
        <pc:sldMkLst>
          <pc:docMk/>
          <pc:sldMk cId="2040783899" sldId="286"/>
        </pc:sldMkLst>
        <pc:spChg chg="mod">
          <ac:chgData name="Swati Mishra" userId="3f9e5f1094550d23" providerId="LiveId" clId="{A9A72585-ED0E-472A-974E-84AAE64A441E}" dt="2023-04-29T19:08:19.835" v="984" actId="255"/>
          <ac:spMkLst>
            <pc:docMk/>
            <pc:sldMk cId="2040783899" sldId="286"/>
            <ac:spMk id="2" creationId="{882A7F94-9E4C-D7C7-6FC7-979597246D6C}"/>
          </ac:spMkLst>
        </pc:spChg>
        <pc:spChg chg="mod">
          <ac:chgData name="Swati Mishra" userId="3f9e5f1094550d23" providerId="LiveId" clId="{A9A72585-ED0E-472A-974E-84AAE64A441E}" dt="2023-04-29T17:29:02.953" v="66" actId="123"/>
          <ac:spMkLst>
            <pc:docMk/>
            <pc:sldMk cId="2040783899" sldId="286"/>
            <ac:spMk id="3" creationId="{3B800D31-7870-6972-3672-61C78CCD39E9}"/>
          </ac:spMkLst>
        </pc:spChg>
        <pc:spChg chg="mod">
          <ac:chgData name="Swati Mishra" userId="3f9e5f1094550d23" providerId="LiveId" clId="{A9A72585-ED0E-472A-974E-84AAE64A441E}" dt="2023-04-29T19:12:02.639" v="1077"/>
          <ac:spMkLst>
            <pc:docMk/>
            <pc:sldMk cId="2040783899" sldId="286"/>
            <ac:spMk id="4" creationId="{4BB7A4A4-F99B-905B-CA7E-82CD382D3AF3}"/>
          </ac:spMkLst>
        </pc:spChg>
      </pc:sldChg>
      <pc:sldChg chg="modSp mod">
        <pc:chgData name="Swati Mishra" userId="3f9e5f1094550d23" providerId="LiveId" clId="{A9A72585-ED0E-472A-974E-84AAE64A441E}" dt="2023-04-29T19:12:02.639" v="1077"/>
        <pc:sldMkLst>
          <pc:docMk/>
          <pc:sldMk cId="1507902666" sldId="287"/>
        </pc:sldMkLst>
        <pc:spChg chg="mod">
          <ac:chgData name="Swati Mishra" userId="3f9e5f1094550d23" providerId="LiveId" clId="{A9A72585-ED0E-472A-974E-84AAE64A441E}" dt="2023-04-29T19:12:02.639" v="1077"/>
          <ac:spMkLst>
            <pc:docMk/>
            <pc:sldMk cId="1507902666" sldId="287"/>
            <ac:spMk id="2" creationId="{0BB4C553-5DD0-7F70-8852-F54DE6340978}"/>
          </ac:spMkLst>
        </pc:spChg>
        <pc:spChg chg="mod">
          <ac:chgData name="Swati Mishra" userId="3f9e5f1094550d23" providerId="LiveId" clId="{A9A72585-ED0E-472A-974E-84AAE64A441E}" dt="2023-04-29T17:29:31.357" v="71" actId="33524"/>
          <ac:spMkLst>
            <pc:docMk/>
            <pc:sldMk cId="1507902666" sldId="287"/>
            <ac:spMk id="3" creationId="{CE94CDEE-0E82-E8DB-633A-0BB0F2CDBF87}"/>
          </ac:spMkLst>
        </pc:spChg>
        <pc:spChg chg="mod">
          <ac:chgData name="Swati Mishra" userId="3f9e5f1094550d23" providerId="LiveId" clId="{A9A72585-ED0E-472A-974E-84AAE64A441E}" dt="2023-04-29T19:12:02.639" v="1077"/>
          <ac:spMkLst>
            <pc:docMk/>
            <pc:sldMk cId="1507902666" sldId="287"/>
            <ac:spMk id="4" creationId="{24F60F6E-23FF-6EC9-37E3-04D611C9B348}"/>
          </ac:spMkLst>
        </pc:spChg>
      </pc:sldChg>
      <pc:sldChg chg="modSp mod">
        <pc:chgData name="Swati Mishra" userId="3f9e5f1094550d23" providerId="LiveId" clId="{A9A72585-ED0E-472A-974E-84AAE64A441E}" dt="2023-04-29T19:12:02.639" v="1077"/>
        <pc:sldMkLst>
          <pc:docMk/>
          <pc:sldMk cId="2556553072" sldId="288"/>
        </pc:sldMkLst>
        <pc:spChg chg="mod">
          <ac:chgData name="Swati Mishra" userId="3f9e5f1094550d23" providerId="LiveId" clId="{A9A72585-ED0E-472A-974E-84AAE64A441E}" dt="2023-04-29T19:08:42.100" v="989" actId="14100"/>
          <ac:spMkLst>
            <pc:docMk/>
            <pc:sldMk cId="2556553072" sldId="288"/>
            <ac:spMk id="2" creationId="{FE3B9138-8AE2-B703-AD46-692F29F1E410}"/>
          </ac:spMkLst>
        </pc:spChg>
        <pc:spChg chg="mod">
          <ac:chgData name="Swati Mishra" userId="3f9e5f1094550d23" providerId="LiveId" clId="{A9A72585-ED0E-472A-974E-84AAE64A441E}" dt="2023-04-29T17:30:14.747" v="74" actId="123"/>
          <ac:spMkLst>
            <pc:docMk/>
            <pc:sldMk cId="2556553072" sldId="288"/>
            <ac:spMk id="3" creationId="{F3D1D980-F9BE-2C29-7269-7F4822456FAE}"/>
          </ac:spMkLst>
        </pc:spChg>
        <pc:spChg chg="mod">
          <ac:chgData name="Swati Mishra" userId="3f9e5f1094550d23" providerId="LiveId" clId="{A9A72585-ED0E-472A-974E-84AAE64A441E}" dt="2023-04-29T19:12:02.639" v="1077"/>
          <ac:spMkLst>
            <pc:docMk/>
            <pc:sldMk cId="2556553072" sldId="288"/>
            <ac:spMk id="4" creationId="{37C7F72B-426B-87C6-C198-0BD65DEB914D}"/>
          </ac:spMkLst>
        </pc:spChg>
      </pc:sldChg>
      <pc:sldChg chg="addSp delSp modSp new mod modClrScheme chgLayout">
        <pc:chgData name="Swati Mishra" userId="3f9e5f1094550d23" providerId="LiveId" clId="{A9A72585-ED0E-472A-974E-84AAE64A441E}" dt="2023-04-29T19:12:02.639" v="1077"/>
        <pc:sldMkLst>
          <pc:docMk/>
          <pc:sldMk cId="2244570408" sldId="289"/>
        </pc:sldMkLst>
        <pc:spChg chg="mod ord">
          <ac:chgData name="Swati Mishra" userId="3f9e5f1094550d23" providerId="LiveId" clId="{A9A72585-ED0E-472A-974E-84AAE64A441E}" dt="2023-04-29T19:12:02.639" v="1077"/>
          <ac:spMkLst>
            <pc:docMk/>
            <pc:sldMk cId="2244570408" sldId="289"/>
            <ac:spMk id="2" creationId="{0F083468-AC8D-A1AB-0F0D-081649764C1B}"/>
          </ac:spMkLst>
        </pc:spChg>
        <pc:spChg chg="del">
          <ac:chgData name="Swati Mishra" userId="3f9e5f1094550d23" providerId="LiveId" clId="{A9A72585-ED0E-472A-974E-84AAE64A441E}" dt="2023-04-29T17:34:02.734" v="89" actId="26606"/>
          <ac:spMkLst>
            <pc:docMk/>
            <pc:sldMk cId="2244570408" sldId="289"/>
            <ac:spMk id="3" creationId="{B8F206A3-7558-6B7C-1850-132B45BA6ABB}"/>
          </ac:spMkLst>
        </pc:spChg>
        <pc:spChg chg="mod">
          <ac:chgData name="Swati Mishra" userId="3f9e5f1094550d23" providerId="LiveId" clId="{A9A72585-ED0E-472A-974E-84AAE64A441E}" dt="2023-04-29T19:12:02.639" v="1077"/>
          <ac:spMkLst>
            <pc:docMk/>
            <pc:sldMk cId="2244570408" sldId="289"/>
            <ac:spMk id="4" creationId="{6551786F-C8AF-1EBC-71BA-4ADB6FC67BF0}"/>
          </ac:spMkLst>
        </pc:spChg>
        <pc:spChg chg="add del mod">
          <ac:chgData name="Swati Mishra" userId="3f9e5f1094550d23" providerId="LiveId" clId="{A9A72585-ED0E-472A-974E-84AAE64A441E}" dt="2023-04-29T17:34:08.567" v="90" actId="478"/>
          <ac:spMkLst>
            <pc:docMk/>
            <pc:sldMk cId="2244570408" sldId="289"/>
            <ac:spMk id="10" creationId="{A838410A-10A6-27A5-01EE-4F147AD016B4}"/>
          </ac:spMkLst>
        </pc:spChg>
        <pc:spChg chg="add del mod">
          <ac:chgData name="Swati Mishra" userId="3f9e5f1094550d23" providerId="LiveId" clId="{A9A72585-ED0E-472A-974E-84AAE64A441E}" dt="2023-04-29T17:34:30.838" v="98" actId="26606"/>
          <ac:spMkLst>
            <pc:docMk/>
            <pc:sldMk cId="2244570408" sldId="289"/>
            <ac:spMk id="11" creationId="{9DF7A55A-8F93-A71E-3318-CC9805F4D6E0}"/>
          </ac:spMkLst>
        </pc:spChg>
        <pc:spChg chg="add del mod">
          <ac:chgData name="Swati Mishra" userId="3f9e5f1094550d23" providerId="LiveId" clId="{A9A72585-ED0E-472A-974E-84AAE64A441E}" dt="2023-04-29T17:34:30.838" v="98" actId="26606"/>
          <ac:spMkLst>
            <pc:docMk/>
            <pc:sldMk cId="2244570408" sldId="289"/>
            <ac:spMk id="13" creationId="{9C3F32D9-1E6B-7225-8EF1-60FB0CECE191}"/>
          </ac:spMkLst>
        </pc:spChg>
        <pc:spChg chg="add del mod">
          <ac:chgData name="Swati Mishra" userId="3f9e5f1094550d23" providerId="LiveId" clId="{A9A72585-ED0E-472A-974E-84AAE64A441E}" dt="2023-04-29T17:34:30.838" v="98" actId="26606"/>
          <ac:spMkLst>
            <pc:docMk/>
            <pc:sldMk cId="2244570408" sldId="289"/>
            <ac:spMk id="15" creationId="{205B65E2-0962-9CD2-91E9-FBE1E57F4A77}"/>
          </ac:spMkLst>
        </pc:spChg>
        <pc:spChg chg="add del mod">
          <ac:chgData name="Swati Mishra" userId="3f9e5f1094550d23" providerId="LiveId" clId="{A9A72585-ED0E-472A-974E-84AAE64A441E}" dt="2023-04-29T17:34:30.838" v="98" actId="26606"/>
          <ac:spMkLst>
            <pc:docMk/>
            <pc:sldMk cId="2244570408" sldId="289"/>
            <ac:spMk id="17" creationId="{9CA6B936-D02B-EC33-DD90-FB79B7CED681}"/>
          </ac:spMkLst>
        </pc:spChg>
        <pc:spChg chg="add del mod">
          <ac:chgData name="Swati Mishra" userId="3f9e5f1094550d23" providerId="LiveId" clId="{A9A72585-ED0E-472A-974E-84AAE64A441E}" dt="2023-04-29T17:34:30.838" v="98" actId="26606"/>
          <ac:spMkLst>
            <pc:docMk/>
            <pc:sldMk cId="2244570408" sldId="289"/>
            <ac:spMk id="19" creationId="{340ADA21-6C53-CC02-44FA-727E1BF071CB}"/>
          </ac:spMkLst>
        </pc:spChg>
        <pc:spChg chg="add del mod">
          <ac:chgData name="Swati Mishra" userId="3f9e5f1094550d23" providerId="LiveId" clId="{A9A72585-ED0E-472A-974E-84AAE64A441E}" dt="2023-04-29T17:34:30.838" v="98" actId="26606"/>
          <ac:spMkLst>
            <pc:docMk/>
            <pc:sldMk cId="2244570408" sldId="289"/>
            <ac:spMk id="21" creationId="{24294DF1-BE20-90DB-FFFD-F789A27A2101}"/>
          </ac:spMkLst>
        </pc:spChg>
        <pc:spChg chg="add del mod">
          <ac:chgData name="Swati Mishra" userId="3f9e5f1094550d23" providerId="LiveId" clId="{A9A72585-ED0E-472A-974E-84AAE64A441E}" dt="2023-04-29T17:34:30.838" v="98" actId="26606"/>
          <ac:spMkLst>
            <pc:docMk/>
            <pc:sldMk cId="2244570408" sldId="289"/>
            <ac:spMk id="23" creationId="{A05F57F8-AAD5-7712-45B5-ED18444949FD}"/>
          </ac:spMkLst>
        </pc:spChg>
        <pc:picChg chg="add del mod">
          <ac:chgData name="Swati Mishra" userId="3f9e5f1094550d23" providerId="LiveId" clId="{A9A72585-ED0E-472A-974E-84AAE64A441E}" dt="2023-04-29T17:40:04.922" v="99" actId="478"/>
          <ac:picMkLst>
            <pc:docMk/>
            <pc:sldMk cId="2244570408" sldId="289"/>
            <ac:picMk id="6" creationId="{72296A6D-EE5C-ECAC-9D30-766CD3C1F098}"/>
          </ac:picMkLst>
        </pc:picChg>
        <pc:picChg chg="add mod">
          <ac:chgData name="Swati Mishra" userId="3f9e5f1094550d23" providerId="LiveId" clId="{A9A72585-ED0E-472A-974E-84AAE64A441E}" dt="2023-04-29T17:40:10.469" v="101" actId="1076"/>
          <ac:picMkLst>
            <pc:docMk/>
            <pc:sldMk cId="2244570408" sldId="289"/>
            <ac:picMk id="1026" creationId="{9BBF9F0B-1B33-1C22-99E9-0B9006B14352}"/>
          </ac:picMkLst>
        </pc:picChg>
      </pc:sldChg>
      <pc:sldChg chg="new del">
        <pc:chgData name="Swati Mishra" userId="3f9e5f1094550d23" providerId="LiveId" clId="{A9A72585-ED0E-472A-974E-84AAE64A441E}" dt="2023-04-29T17:34:12.710" v="92" actId="680"/>
        <pc:sldMkLst>
          <pc:docMk/>
          <pc:sldMk cId="10883552" sldId="290"/>
        </pc:sldMkLst>
      </pc:sldChg>
      <pc:sldChg chg="addSp delSp modSp new mod modClrScheme chgLayout">
        <pc:chgData name="Swati Mishra" userId="3f9e5f1094550d23" providerId="LiveId" clId="{A9A72585-ED0E-472A-974E-84AAE64A441E}" dt="2023-04-29T19:12:02.639" v="1077"/>
        <pc:sldMkLst>
          <pc:docMk/>
          <pc:sldMk cId="54343049" sldId="290"/>
        </pc:sldMkLst>
        <pc:spChg chg="del">
          <ac:chgData name="Swati Mishra" userId="3f9e5f1094550d23" providerId="LiveId" clId="{A9A72585-ED0E-472A-974E-84AAE64A441E}" dt="2023-04-29T17:34:18.206" v="94" actId="26606"/>
          <ac:spMkLst>
            <pc:docMk/>
            <pc:sldMk cId="54343049" sldId="290"/>
            <ac:spMk id="2" creationId="{B4B8B556-3627-0C6B-555F-2A1E5236379F}"/>
          </ac:spMkLst>
        </pc:spChg>
        <pc:spChg chg="del">
          <ac:chgData name="Swati Mishra" userId="3f9e5f1094550d23" providerId="LiveId" clId="{A9A72585-ED0E-472A-974E-84AAE64A441E}" dt="2023-04-29T17:34:18.206" v="94" actId="26606"/>
          <ac:spMkLst>
            <pc:docMk/>
            <pc:sldMk cId="54343049" sldId="290"/>
            <ac:spMk id="3" creationId="{35EF5CA1-E979-50B7-BFBA-D0854A282503}"/>
          </ac:spMkLst>
        </pc:spChg>
        <pc:spChg chg="del">
          <ac:chgData name="Swati Mishra" userId="3f9e5f1094550d23" providerId="LiveId" clId="{A9A72585-ED0E-472A-974E-84AAE64A441E}" dt="2023-04-29T17:34:18.206" v="94" actId="26606"/>
          <ac:spMkLst>
            <pc:docMk/>
            <pc:sldMk cId="54343049" sldId="290"/>
            <ac:spMk id="4" creationId="{1DD53AA6-ABF7-EF63-0C28-07E786C3DD6B}"/>
          </ac:spMkLst>
        </pc:spChg>
        <pc:spChg chg="mod">
          <ac:chgData name="Swati Mishra" userId="3f9e5f1094550d23" providerId="LiveId" clId="{A9A72585-ED0E-472A-974E-84AAE64A441E}" dt="2023-04-29T19:12:02.639" v="1077"/>
          <ac:spMkLst>
            <pc:docMk/>
            <pc:sldMk cId="54343049" sldId="290"/>
            <ac:spMk id="5" creationId="{3D80770C-FF2F-CAD1-3C79-A682049532F9}"/>
          </ac:spMkLst>
        </pc:spChg>
        <pc:spChg chg="add mod">
          <ac:chgData name="Swati Mishra" userId="3f9e5f1094550d23" providerId="LiveId" clId="{A9A72585-ED0E-472A-974E-84AAE64A441E}" dt="2023-04-29T19:12:02.639" v="1077"/>
          <ac:spMkLst>
            <pc:docMk/>
            <pc:sldMk cId="54343049" sldId="290"/>
            <ac:spMk id="10" creationId="{B62AE851-6E7F-7303-89E9-A92987961070}"/>
          </ac:spMkLst>
        </pc:spChg>
        <pc:spChg chg="add mod">
          <ac:chgData name="Swati Mishra" userId="3f9e5f1094550d23" providerId="LiveId" clId="{A9A72585-ED0E-472A-974E-84AAE64A441E}" dt="2023-04-29T17:41:07.436" v="109" actId="14100"/>
          <ac:spMkLst>
            <pc:docMk/>
            <pc:sldMk cId="54343049" sldId="290"/>
            <ac:spMk id="12" creationId="{D36AE2C6-6F53-60B6-12AB-67E9C02CA042}"/>
          </ac:spMkLst>
        </pc:spChg>
      </pc:sldChg>
      <pc:sldChg chg="addSp delSp modSp add mod ord modClrScheme chgLayout">
        <pc:chgData name="Swati Mishra" userId="3f9e5f1094550d23" providerId="LiveId" clId="{A9A72585-ED0E-472A-974E-84AAE64A441E}" dt="2023-04-29T19:12:02.639" v="1077"/>
        <pc:sldMkLst>
          <pc:docMk/>
          <pc:sldMk cId="1558727751" sldId="291"/>
        </pc:sldMkLst>
        <pc:spChg chg="mod">
          <ac:chgData name="Swati Mishra" userId="3f9e5f1094550d23" providerId="LiveId" clId="{A9A72585-ED0E-472A-974E-84AAE64A441E}" dt="2023-04-29T19:12:02.639" v="1077"/>
          <ac:spMkLst>
            <pc:docMk/>
            <pc:sldMk cId="1558727751" sldId="291"/>
            <ac:spMk id="2" creationId="{0F083468-AC8D-A1AB-0F0D-081649764C1B}"/>
          </ac:spMkLst>
        </pc:spChg>
        <pc:spChg chg="mod ord">
          <ac:chgData name="Swati Mishra" userId="3f9e5f1094550d23" providerId="LiveId" clId="{A9A72585-ED0E-472A-974E-84AAE64A441E}" dt="2023-04-29T19:12:02.639" v="1077"/>
          <ac:spMkLst>
            <pc:docMk/>
            <pc:sldMk cId="1558727751" sldId="291"/>
            <ac:spMk id="4" creationId="{6551786F-C8AF-1EBC-71BA-4ADB6FC67BF0}"/>
          </ac:spMkLst>
        </pc:spChg>
        <pc:picChg chg="del">
          <ac:chgData name="Swati Mishra" userId="3f9e5f1094550d23" providerId="LiveId" clId="{A9A72585-ED0E-472A-974E-84AAE64A441E}" dt="2023-04-29T17:43:43.568" v="144" actId="478"/>
          <ac:picMkLst>
            <pc:docMk/>
            <pc:sldMk cId="1558727751" sldId="291"/>
            <ac:picMk id="1026" creationId="{9BBF9F0B-1B33-1C22-99E9-0B9006B14352}"/>
          </ac:picMkLst>
        </pc:picChg>
        <pc:picChg chg="add mod">
          <ac:chgData name="Swati Mishra" userId="3f9e5f1094550d23" providerId="LiveId" clId="{A9A72585-ED0E-472A-974E-84AAE64A441E}" dt="2023-04-29T17:46:20.854" v="146" actId="26606"/>
          <ac:picMkLst>
            <pc:docMk/>
            <pc:sldMk cId="1558727751" sldId="291"/>
            <ac:picMk id="2050" creationId="{4B6380B9-AD60-452D-B931-FCBA739BF919}"/>
          </ac:picMkLst>
        </pc:picChg>
      </pc:sldChg>
      <pc:sldChg chg="modSp new mod">
        <pc:chgData name="Swati Mishra" userId="3f9e5f1094550d23" providerId="LiveId" clId="{A9A72585-ED0E-472A-974E-84AAE64A441E}" dt="2023-04-29T19:12:02.639" v="1077"/>
        <pc:sldMkLst>
          <pc:docMk/>
          <pc:sldMk cId="2339618295" sldId="292"/>
        </pc:sldMkLst>
        <pc:spChg chg="mod">
          <ac:chgData name="Swati Mishra" userId="3f9e5f1094550d23" providerId="LiveId" clId="{A9A72585-ED0E-472A-974E-84AAE64A441E}" dt="2023-04-29T19:12:02.639" v="1077"/>
          <ac:spMkLst>
            <pc:docMk/>
            <pc:sldMk cId="2339618295" sldId="292"/>
            <ac:spMk id="2" creationId="{A57C8A20-3E9C-EC44-8C33-F9F7B38F7F0D}"/>
          </ac:spMkLst>
        </pc:spChg>
        <pc:spChg chg="mod">
          <ac:chgData name="Swati Mishra" userId="3f9e5f1094550d23" providerId="LiveId" clId="{A9A72585-ED0E-472A-974E-84AAE64A441E}" dt="2023-04-29T19:11:07.813" v="1072"/>
          <ac:spMkLst>
            <pc:docMk/>
            <pc:sldMk cId="2339618295" sldId="292"/>
            <ac:spMk id="3" creationId="{F915844A-7D65-57B0-4FF7-6384087644D3}"/>
          </ac:spMkLst>
        </pc:spChg>
        <pc:spChg chg="mod">
          <ac:chgData name="Swati Mishra" userId="3f9e5f1094550d23" providerId="LiveId" clId="{A9A72585-ED0E-472A-974E-84AAE64A441E}" dt="2023-04-29T19:12:02.639" v="1077"/>
          <ac:spMkLst>
            <pc:docMk/>
            <pc:sldMk cId="2339618295" sldId="292"/>
            <ac:spMk id="4" creationId="{9A49E8C0-F196-6478-2761-B0172572234D}"/>
          </ac:spMkLst>
        </pc:spChg>
      </pc:sldChg>
      <pc:sldChg chg="addSp delSp modSp new mod">
        <pc:chgData name="Swati Mishra" userId="3f9e5f1094550d23" providerId="LiveId" clId="{A9A72585-ED0E-472A-974E-84AAE64A441E}" dt="2023-04-29T19:12:02.639" v="1077"/>
        <pc:sldMkLst>
          <pc:docMk/>
          <pc:sldMk cId="4291307938" sldId="293"/>
        </pc:sldMkLst>
        <pc:spChg chg="mod">
          <ac:chgData name="Swati Mishra" userId="3f9e5f1094550d23" providerId="LiveId" clId="{A9A72585-ED0E-472A-974E-84AAE64A441E}" dt="2023-04-29T18:15:52.446" v="251" actId="404"/>
          <ac:spMkLst>
            <pc:docMk/>
            <pc:sldMk cId="4291307938" sldId="293"/>
            <ac:spMk id="2" creationId="{29793D6D-F1E1-36B2-681E-D53A7BBEA69D}"/>
          </ac:spMkLst>
        </pc:spChg>
        <pc:spChg chg="add del">
          <ac:chgData name="Swati Mishra" userId="3f9e5f1094550d23" providerId="LiveId" clId="{A9A72585-ED0E-472A-974E-84AAE64A441E}" dt="2023-04-29T17:54:44.671" v="188"/>
          <ac:spMkLst>
            <pc:docMk/>
            <pc:sldMk cId="4291307938" sldId="293"/>
            <ac:spMk id="3" creationId="{FFB60E8C-C203-1806-27EE-BBAF9F93365A}"/>
          </ac:spMkLst>
        </pc:spChg>
        <pc:spChg chg="mod">
          <ac:chgData name="Swati Mishra" userId="3f9e5f1094550d23" providerId="LiveId" clId="{A9A72585-ED0E-472A-974E-84AAE64A441E}" dt="2023-04-29T19:12:02.639" v="1077"/>
          <ac:spMkLst>
            <pc:docMk/>
            <pc:sldMk cId="4291307938" sldId="293"/>
            <ac:spMk id="4" creationId="{B9C62F30-948B-4118-20C9-D7225C5281E3}"/>
          </ac:spMkLst>
        </pc:spChg>
        <pc:spChg chg="add del mod">
          <ac:chgData name="Swati Mishra" userId="3f9e5f1094550d23" providerId="LiveId" clId="{A9A72585-ED0E-472A-974E-84AAE64A441E}" dt="2023-04-29T18:06:38.047" v="200"/>
          <ac:spMkLst>
            <pc:docMk/>
            <pc:sldMk cId="4291307938" sldId="293"/>
            <ac:spMk id="6" creationId="{78742C50-9DB8-BAE9-6A72-B9E285361A34}"/>
          </ac:spMkLst>
        </pc:spChg>
        <pc:spChg chg="add del mod">
          <ac:chgData name="Swati Mishra" userId="3f9e5f1094550d23" providerId="LiveId" clId="{A9A72585-ED0E-472A-974E-84AAE64A441E}" dt="2023-04-29T17:59:24.087" v="193"/>
          <ac:spMkLst>
            <pc:docMk/>
            <pc:sldMk cId="4291307938" sldId="293"/>
            <ac:spMk id="9" creationId="{52E89E75-B066-0AFA-50B2-CEFD7884DEBF}"/>
          </ac:spMkLst>
        </pc:spChg>
        <pc:spChg chg="add mod">
          <ac:chgData name="Swati Mishra" userId="3f9e5f1094550d23" providerId="LiveId" clId="{A9A72585-ED0E-472A-974E-84AAE64A441E}" dt="2023-04-29T19:12:02.639" v="1077"/>
          <ac:spMkLst>
            <pc:docMk/>
            <pc:sldMk cId="4291307938" sldId="293"/>
            <ac:spMk id="9" creationId="{A9BA599F-D297-03CA-03DF-BD467932667B}"/>
          </ac:spMkLst>
        </pc:spChg>
        <pc:spChg chg="add del mod">
          <ac:chgData name="Swati Mishra" userId="3f9e5f1094550d23" providerId="LiveId" clId="{A9A72585-ED0E-472A-974E-84AAE64A441E}" dt="2023-04-29T18:03:48.608" v="198"/>
          <ac:spMkLst>
            <pc:docMk/>
            <pc:sldMk cId="4291307938" sldId="293"/>
            <ac:spMk id="12" creationId="{4F036A3E-B58D-98F4-8707-A65B3A6DD37A}"/>
          </ac:spMkLst>
        </pc:spChg>
        <pc:graphicFrameChg chg="add del">
          <ac:chgData name="Swati Mishra" userId="3f9e5f1094550d23" providerId="LiveId" clId="{A9A72585-ED0E-472A-974E-84AAE64A441E}" dt="2023-04-29T18:05:09.339" v="199" actId="478"/>
          <ac:graphicFrameMkLst>
            <pc:docMk/>
            <pc:sldMk cId="4291307938" sldId="293"/>
            <ac:graphicFrameMk id="3" creationId="{4CD67F08-B6D6-3AD7-94D2-EA214044C171}"/>
          </ac:graphicFrameMkLst>
        </pc:graphicFrameChg>
        <pc:graphicFrameChg chg="add del mod">
          <ac:chgData name="Swati Mishra" userId="3f9e5f1094550d23" providerId="LiveId" clId="{A9A72585-ED0E-472A-974E-84AAE64A441E}" dt="2023-04-29T17:54:31.962" v="186"/>
          <ac:graphicFrameMkLst>
            <pc:docMk/>
            <pc:sldMk cId="4291307938" sldId="293"/>
            <ac:graphicFrameMk id="5" creationId="{47268633-D4EE-00F9-226D-D0CB39FA3369}"/>
          </ac:graphicFrameMkLst>
        </pc:graphicFrameChg>
        <pc:graphicFrameChg chg="add del mod">
          <ac:chgData name="Swati Mishra" userId="3f9e5f1094550d23" providerId="LiveId" clId="{A9A72585-ED0E-472A-974E-84AAE64A441E}" dt="2023-04-29T17:58:23.913" v="192" actId="478"/>
          <ac:graphicFrameMkLst>
            <pc:docMk/>
            <pc:sldMk cId="4291307938" sldId="293"/>
            <ac:graphicFrameMk id="6" creationId="{308834F9-A8E1-490C-2562-093DD158B7EE}"/>
          </ac:graphicFrameMkLst>
        </pc:graphicFrameChg>
        <pc:graphicFrameChg chg="add del mod">
          <ac:chgData name="Swati Mishra" userId="3f9e5f1094550d23" providerId="LiveId" clId="{A9A72585-ED0E-472A-974E-84AAE64A441E}" dt="2023-04-29T18:09:20.092" v="202" actId="478"/>
          <ac:graphicFrameMkLst>
            <pc:docMk/>
            <pc:sldMk cId="4291307938" sldId="293"/>
            <ac:graphicFrameMk id="7" creationId="{C31DD6F5-B9D6-01D1-C521-526880D4D0AB}"/>
          </ac:graphicFrameMkLst>
        </pc:graphicFrameChg>
        <pc:graphicFrameChg chg="add del mod">
          <ac:chgData name="Swati Mishra" userId="3f9e5f1094550d23" providerId="LiveId" clId="{A9A72585-ED0E-472A-974E-84AAE64A441E}" dt="2023-04-29T18:01:01.003" v="195" actId="478"/>
          <ac:graphicFrameMkLst>
            <pc:docMk/>
            <pc:sldMk cId="4291307938" sldId="293"/>
            <ac:graphicFrameMk id="10" creationId="{70B04B3C-E521-056F-8477-E9EFBC6B6ADA}"/>
          </ac:graphicFrameMkLst>
        </pc:graphicFrameChg>
        <pc:picChg chg="add del mod">
          <ac:chgData name="Swati Mishra" userId="3f9e5f1094550d23" providerId="LiveId" clId="{A9A72585-ED0E-472A-974E-84AAE64A441E}" dt="2023-04-29T17:57:49.252" v="191" actId="34307"/>
          <ac:picMkLst>
            <pc:docMk/>
            <pc:sldMk cId="4291307938" sldId="293"/>
            <ac:picMk id="7" creationId="{2430DAD5-B7C2-33E0-C1B2-CE7DA1E85CBD}"/>
          </ac:picMkLst>
        </pc:picChg>
        <pc:picChg chg="add mod">
          <ac:chgData name="Swati Mishra" userId="3f9e5f1094550d23" providerId="LiveId" clId="{A9A72585-ED0E-472A-974E-84AAE64A441E}" dt="2023-04-29T18:12:01.240" v="211" actId="1076"/>
          <ac:picMkLst>
            <pc:docMk/>
            <pc:sldMk cId="4291307938" sldId="293"/>
            <ac:picMk id="10" creationId="{1EB3E629-470E-4539-B225-12E1A79E0CC9}"/>
          </ac:picMkLst>
        </pc:picChg>
      </pc:sldChg>
      <pc:sldChg chg="add">
        <pc:chgData name="Swati Mishra" userId="3f9e5f1094550d23" providerId="LiveId" clId="{A9A72585-ED0E-472A-974E-84AAE64A441E}" dt="2023-04-29T18:12:24.700" v="214"/>
        <pc:sldMkLst>
          <pc:docMk/>
          <pc:sldMk cId="1644990738" sldId="294"/>
        </pc:sldMkLst>
      </pc:sldChg>
      <pc:sldChg chg="add del">
        <pc:chgData name="Swati Mishra" userId="3f9e5f1094550d23" providerId="LiveId" clId="{A9A72585-ED0E-472A-974E-84AAE64A441E}" dt="2023-04-29T18:12:10.946" v="213" actId="47"/>
        <pc:sldMkLst>
          <pc:docMk/>
          <pc:sldMk cId="3613520715" sldId="294"/>
        </pc:sldMkLst>
      </pc:sldChg>
      <pc:sldChg chg="addSp modSp add">
        <pc:chgData name="Swati Mishra" userId="3f9e5f1094550d23" providerId="LiveId" clId="{A9A72585-ED0E-472A-974E-84AAE64A441E}" dt="2023-04-29T18:14:20.301" v="232"/>
        <pc:sldMkLst>
          <pc:docMk/>
          <pc:sldMk cId="3732371442" sldId="295"/>
        </pc:sldMkLst>
        <pc:spChg chg="add mod">
          <ac:chgData name="Swati Mishra" userId="3f9e5f1094550d23" providerId="LiveId" clId="{A9A72585-ED0E-472A-974E-84AAE64A441E}" dt="2023-04-29T18:14:20.301" v="232"/>
          <ac:spMkLst>
            <pc:docMk/>
            <pc:sldMk cId="3732371442" sldId="295"/>
            <ac:spMk id="2" creationId="{1D3BA107-2166-748D-27D3-EB69395C70AD}"/>
          </ac:spMkLst>
        </pc:spChg>
      </pc:sldChg>
      <pc:sldChg chg="addSp modSp add">
        <pc:chgData name="Swati Mishra" userId="3f9e5f1094550d23" providerId="LiveId" clId="{A9A72585-ED0E-472A-974E-84AAE64A441E}" dt="2023-04-29T18:14:22.615" v="233"/>
        <pc:sldMkLst>
          <pc:docMk/>
          <pc:sldMk cId="1100546598" sldId="296"/>
        </pc:sldMkLst>
        <pc:spChg chg="add mod">
          <ac:chgData name="Swati Mishra" userId="3f9e5f1094550d23" providerId="LiveId" clId="{A9A72585-ED0E-472A-974E-84AAE64A441E}" dt="2023-04-29T18:14:22.615" v="233"/>
          <ac:spMkLst>
            <pc:docMk/>
            <pc:sldMk cId="1100546598" sldId="296"/>
            <ac:spMk id="2" creationId="{9E640F4D-8B86-EE23-CF88-234784406553}"/>
          </ac:spMkLst>
        </pc:spChg>
      </pc:sldChg>
      <pc:sldChg chg="addSp delSp modSp new mod">
        <pc:chgData name="Swati Mishra" userId="3f9e5f1094550d23" providerId="LiveId" clId="{A9A72585-ED0E-472A-974E-84AAE64A441E}" dt="2023-04-29T19:12:02.639" v="1077"/>
        <pc:sldMkLst>
          <pc:docMk/>
          <pc:sldMk cId="2596245010" sldId="297"/>
        </pc:sldMkLst>
        <pc:spChg chg="mod">
          <ac:chgData name="Swati Mishra" userId="3f9e5f1094550d23" providerId="LiveId" clId="{A9A72585-ED0E-472A-974E-84AAE64A441E}" dt="2023-04-29T18:15:58.166" v="252" actId="404"/>
          <ac:spMkLst>
            <pc:docMk/>
            <pc:sldMk cId="2596245010" sldId="297"/>
            <ac:spMk id="2" creationId="{99D9BF9A-447B-F131-B0EE-E4215ABFF109}"/>
          </ac:spMkLst>
        </pc:spChg>
        <pc:spChg chg="del">
          <ac:chgData name="Swati Mishra" userId="3f9e5f1094550d23" providerId="LiveId" clId="{A9A72585-ED0E-472A-974E-84AAE64A441E}" dt="2023-04-29T18:16:59.316" v="257" actId="478"/>
          <ac:spMkLst>
            <pc:docMk/>
            <pc:sldMk cId="2596245010" sldId="297"/>
            <ac:spMk id="3" creationId="{A82A2FE7-4CBD-08DA-433F-5F94AECB3063}"/>
          </ac:spMkLst>
        </pc:spChg>
        <pc:spChg chg="mod">
          <ac:chgData name="Swati Mishra" userId="3f9e5f1094550d23" providerId="LiveId" clId="{A9A72585-ED0E-472A-974E-84AAE64A441E}" dt="2023-04-29T19:12:02.639" v="1077"/>
          <ac:spMkLst>
            <pc:docMk/>
            <pc:sldMk cId="2596245010" sldId="297"/>
            <ac:spMk id="4" creationId="{1A9B55DC-740A-0E1E-B3CC-E5AC86F67E10}"/>
          </ac:spMkLst>
        </pc:spChg>
        <pc:picChg chg="add del mod">
          <ac:chgData name="Swati Mishra" userId="3f9e5f1094550d23" providerId="LiveId" clId="{A9A72585-ED0E-472A-974E-84AAE64A441E}" dt="2023-04-29T18:17:53.316" v="272" actId="478"/>
          <ac:picMkLst>
            <pc:docMk/>
            <pc:sldMk cId="2596245010" sldId="297"/>
            <ac:picMk id="5" creationId="{C6081FBD-38A4-4298-901B-1AF9382D79F3}"/>
          </ac:picMkLst>
        </pc:picChg>
        <pc:picChg chg="add mod">
          <ac:chgData name="Swati Mishra" userId="3f9e5f1094550d23" providerId="LiveId" clId="{A9A72585-ED0E-472A-974E-84AAE64A441E}" dt="2023-04-29T18:17:40.017" v="269"/>
          <ac:picMkLst>
            <pc:docMk/>
            <pc:sldMk cId="2596245010" sldId="297"/>
            <ac:picMk id="6" creationId="{8855B20E-4A1B-4939-AB27-4BA2796616ED}"/>
          </ac:picMkLst>
        </pc:picChg>
        <pc:picChg chg="add mod">
          <ac:chgData name="Swati Mishra" userId="3f9e5f1094550d23" providerId="LiveId" clId="{A9A72585-ED0E-472A-974E-84AAE64A441E}" dt="2023-04-29T18:17:53.859" v="273"/>
          <ac:picMkLst>
            <pc:docMk/>
            <pc:sldMk cId="2596245010" sldId="297"/>
            <ac:picMk id="7" creationId="{8855B20E-4A1B-4939-AB27-4BA2796616ED}"/>
          </ac:picMkLst>
        </pc:picChg>
        <pc:picChg chg="add mod">
          <ac:chgData name="Swati Mishra" userId="3f9e5f1094550d23" providerId="LiveId" clId="{A9A72585-ED0E-472A-974E-84AAE64A441E}" dt="2023-04-29T18:17:58.712" v="275"/>
          <ac:picMkLst>
            <pc:docMk/>
            <pc:sldMk cId="2596245010" sldId="297"/>
            <ac:picMk id="8" creationId="{8855B20E-4A1B-4939-AB27-4BA2796616ED}"/>
          </ac:picMkLst>
        </pc:picChg>
      </pc:sldChg>
      <pc:sldChg chg="addSp delSp modSp new mod">
        <pc:chgData name="Swati Mishra" userId="3f9e5f1094550d23" providerId="LiveId" clId="{A9A72585-ED0E-472A-974E-84AAE64A441E}" dt="2023-04-29T19:12:02.639" v="1077"/>
        <pc:sldMkLst>
          <pc:docMk/>
          <pc:sldMk cId="1270918368" sldId="298"/>
        </pc:sldMkLst>
        <pc:spChg chg="mod">
          <ac:chgData name="Swati Mishra" userId="3f9e5f1094550d23" providerId="LiveId" clId="{A9A72585-ED0E-472A-974E-84AAE64A441E}" dt="2023-04-29T18:19:19.277" v="295" actId="14100"/>
          <ac:spMkLst>
            <pc:docMk/>
            <pc:sldMk cId="1270918368" sldId="298"/>
            <ac:spMk id="2" creationId="{AC1EF0A0-8BA1-9F10-5F76-ED2FA5B9D985}"/>
          </ac:spMkLst>
        </pc:spChg>
        <pc:spChg chg="del">
          <ac:chgData name="Swati Mishra" userId="3f9e5f1094550d23" providerId="LiveId" clId="{A9A72585-ED0E-472A-974E-84AAE64A441E}" dt="2023-04-29T18:20:22.805" v="296" actId="478"/>
          <ac:spMkLst>
            <pc:docMk/>
            <pc:sldMk cId="1270918368" sldId="298"/>
            <ac:spMk id="3" creationId="{99D5380E-5E74-05BC-6EF3-4CA3279A3A0D}"/>
          </ac:spMkLst>
        </pc:spChg>
        <pc:spChg chg="mod">
          <ac:chgData name="Swati Mishra" userId="3f9e5f1094550d23" providerId="LiveId" clId="{A9A72585-ED0E-472A-974E-84AAE64A441E}" dt="2023-04-29T19:12:02.639" v="1077"/>
          <ac:spMkLst>
            <pc:docMk/>
            <pc:sldMk cId="1270918368" sldId="298"/>
            <ac:spMk id="4" creationId="{437BF94E-4EA6-241E-D191-6CE8A2297413}"/>
          </ac:spMkLst>
        </pc:spChg>
        <pc:picChg chg="add mod">
          <ac:chgData name="Swati Mishra" userId="3f9e5f1094550d23" providerId="LiveId" clId="{A9A72585-ED0E-472A-974E-84AAE64A441E}" dt="2023-04-29T18:17:35.745" v="267"/>
          <ac:picMkLst>
            <pc:docMk/>
            <pc:sldMk cId="1270918368" sldId="298"/>
            <ac:picMk id="5" creationId="{8855B20E-4A1B-4939-AB27-4BA2796616ED}"/>
          </ac:picMkLst>
        </pc:picChg>
        <pc:picChg chg="add mod">
          <ac:chgData name="Swati Mishra" userId="3f9e5f1094550d23" providerId="LiveId" clId="{A9A72585-ED0E-472A-974E-84AAE64A441E}" dt="2023-04-29T18:20:30.987" v="299" actId="1076"/>
          <ac:picMkLst>
            <pc:docMk/>
            <pc:sldMk cId="1270918368" sldId="298"/>
            <ac:picMk id="6" creationId="{09F3463A-1ED3-4E19-A373-3A819026F390}"/>
          </ac:picMkLst>
        </pc:picChg>
      </pc:sldChg>
      <pc:sldChg chg="add del">
        <pc:chgData name="Swati Mishra" userId="3f9e5f1094550d23" providerId="LiveId" clId="{A9A72585-ED0E-472A-974E-84AAE64A441E}" dt="2023-04-29T18:16:43.054" v="254"/>
        <pc:sldMkLst>
          <pc:docMk/>
          <pc:sldMk cId="2643869463" sldId="298"/>
        </pc:sldMkLst>
      </pc:sldChg>
      <pc:sldChg chg="addSp delSp modSp add mod ord">
        <pc:chgData name="Swati Mishra" userId="3f9e5f1094550d23" providerId="LiveId" clId="{A9A72585-ED0E-472A-974E-84AAE64A441E}" dt="2023-04-29T18:18:47.150" v="287" actId="14100"/>
        <pc:sldMkLst>
          <pc:docMk/>
          <pc:sldMk cId="2521920124" sldId="299"/>
        </pc:sldMkLst>
        <pc:picChg chg="add mod">
          <ac:chgData name="Swati Mishra" userId="3f9e5f1094550d23" providerId="LiveId" clId="{A9A72585-ED0E-472A-974E-84AAE64A441E}" dt="2023-04-29T18:18:47.150" v="287" actId="14100"/>
          <ac:picMkLst>
            <pc:docMk/>
            <pc:sldMk cId="2521920124" sldId="299"/>
            <ac:picMk id="3" creationId="{8855B20E-4A1B-4939-AB27-4BA2796616ED}"/>
          </ac:picMkLst>
        </pc:picChg>
        <pc:picChg chg="del">
          <ac:chgData name="Swati Mishra" userId="3f9e5f1094550d23" providerId="LiveId" clId="{A9A72585-ED0E-472A-974E-84AAE64A441E}" dt="2023-04-29T18:18:06.767" v="279" actId="478"/>
          <ac:picMkLst>
            <pc:docMk/>
            <pc:sldMk cId="2521920124" sldId="299"/>
            <ac:picMk id="10" creationId="{6E661AF9-40BC-4077-BD7B-9701F1B88FEA}"/>
          </ac:picMkLst>
        </pc:picChg>
      </pc:sldChg>
      <pc:sldChg chg="addSp modSp add mod">
        <pc:chgData name="Swati Mishra" userId="3f9e5f1094550d23" providerId="LiveId" clId="{A9A72585-ED0E-472A-974E-84AAE64A441E}" dt="2023-04-29T18:21:19.182" v="304"/>
        <pc:sldMkLst>
          <pc:docMk/>
          <pc:sldMk cId="272101723" sldId="300"/>
        </pc:sldMkLst>
        <pc:spChg chg="add mod">
          <ac:chgData name="Swati Mishra" userId="3f9e5f1094550d23" providerId="LiveId" clId="{A9A72585-ED0E-472A-974E-84AAE64A441E}" dt="2023-04-29T18:21:19.182" v="304"/>
          <ac:spMkLst>
            <pc:docMk/>
            <pc:sldMk cId="272101723" sldId="300"/>
            <ac:spMk id="2" creationId="{22414859-C482-758C-E118-72C50EA72689}"/>
          </ac:spMkLst>
        </pc:spChg>
        <pc:picChg chg="mod">
          <ac:chgData name="Swati Mishra" userId="3f9e5f1094550d23" providerId="LiveId" clId="{A9A72585-ED0E-472A-974E-84AAE64A441E}" dt="2023-04-29T18:21:11.820" v="303" actId="1076"/>
          <ac:picMkLst>
            <pc:docMk/>
            <pc:sldMk cId="272101723" sldId="300"/>
            <ac:picMk id="3" creationId="{6C5FD25B-FDA3-48CE-8381-9E0D85AD0F5C}"/>
          </ac:picMkLst>
        </pc:picChg>
      </pc:sldChg>
      <pc:sldChg chg="addSp modSp add mod">
        <pc:chgData name="Swati Mishra" userId="3f9e5f1094550d23" providerId="LiveId" clId="{A9A72585-ED0E-472A-974E-84AAE64A441E}" dt="2023-04-29T18:21:52.349" v="312" actId="14100"/>
        <pc:sldMkLst>
          <pc:docMk/>
          <pc:sldMk cId="2439365448" sldId="301"/>
        </pc:sldMkLst>
        <pc:spChg chg="add mod">
          <ac:chgData name="Swati Mishra" userId="3f9e5f1094550d23" providerId="LiveId" clId="{A9A72585-ED0E-472A-974E-84AAE64A441E}" dt="2023-04-29T18:21:25.373" v="306" actId="1076"/>
          <ac:spMkLst>
            <pc:docMk/>
            <pc:sldMk cId="2439365448" sldId="301"/>
            <ac:spMk id="2" creationId="{558BC815-7894-C511-BA66-6A256D24D4C2}"/>
          </ac:spMkLst>
        </pc:spChg>
        <pc:picChg chg="mod">
          <ac:chgData name="Swati Mishra" userId="3f9e5f1094550d23" providerId="LiveId" clId="{A9A72585-ED0E-472A-974E-84AAE64A441E}" dt="2023-04-29T18:21:52.349" v="312" actId="14100"/>
          <ac:picMkLst>
            <pc:docMk/>
            <pc:sldMk cId="2439365448" sldId="301"/>
            <ac:picMk id="4" creationId="{879D78BF-6D82-4503-BDCF-8DA72B07D9EC}"/>
          </ac:picMkLst>
        </pc:picChg>
      </pc:sldChg>
      <pc:sldChg chg="addSp modSp add mod">
        <pc:chgData name="Swati Mishra" userId="3f9e5f1094550d23" providerId="LiveId" clId="{A9A72585-ED0E-472A-974E-84AAE64A441E}" dt="2023-04-29T18:22:04.107" v="314" actId="14100"/>
        <pc:sldMkLst>
          <pc:docMk/>
          <pc:sldMk cId="2018073359" sldId="302"/>
        </pc:sldMkLst>
        <pc:spChg chg="add mod">
          <ac:chgData name="Swati Mishra" userId="3f9e5f1094550d23" providerId="LiveId" clId="{A9A72585-ED0E-472A-974E-84AAE64A441E}" dt="2023-04-29T18:21:30.795" v="308" actId="1076"/>
          <ac:spMkLst>
            <pc:docMk/>
            <pc:sldMk cId="2018073359" sldId="302"/>
            <ac:spMk id="2" creationId="{64BA8AF5-5FCA-8BFC-1112-656E4CB71AAF}"/>
          </ac:spMkLst>
        </pc:spChg>
        <pc:picChg chg="mod">
          <ac:chgData name="Swati Mishra" userId="3f9e5f1094550d23" providerId="LiveId" clId="{A9A72585-ED0E-472A-974E-84AAE64A441E}" dt="2023-04-29T18:22:04.107" v="314" actId="14100"/>
          <ac:picMkLst>
            <pc:docMk/>
            <pc:sldMk cId="2018073359" sldId="302"/>
            <ac:picMk id="5" creationId="{EF252F8F-CE37-4BA6-AF7F-C29777CFA860}"/>
          </ac:picMkLst>
        </pc:picChg>
      </pc:sldChg>
      <pc:sldChg chg="addSp modSp add mod">
        <pc:chgData name="Swati Mishra" userId="3f9e5f1094550d23" providerId="LiveId" clId="{A9A72585-ED0E-472A-974E-84AAE64A441E}" dt="2023-04-29T18:22:13.558" v="316" actId="14100"/>
        <pc:sldMkLst>
          <pc:docMk/>
          <pc:sldMk cId="2548021501" sldId="303"/>
        </pc:sldMkLst>
        <pc:spChg chg="add mod">
          <ac:chgData name="Swati Mishra" userId="3f9e5f1094550d23" providerId="LiveId" clId="{A9A72585-ED0E-472A-974E-84AAE64A441E}" dt="2023-04-29T18:21:35.205" v="310" actId="1076"/>
          <ac:spMkLst>
            <pc:docMk/>
            <pc:sldMk cId="2548021501" sldId="303"/>
            <ac:spMk id="2" creationId="{2009763C-CE19-E699-1EC8-7A996BB6403B}"/>
          </ac:spMkLst>
        </pc:spChg>
        <pc:picChg chg="mod">
          <ac:chgData name="Swati Mishra" userId="3f9e5f1094550d23" providerId="LiveId" clId="{A9A72585-ED0E-472A-974E-84AAE64A441E}" dt="2023-04-29T18:22:13.558" v="316" actId="14100"/>
          <ac:picMkLst>
            <pc:docMk/>
            <pc:sldMk cId="2548021501" sldId="303"/>
            <ac:picMk id="6" creationId="{C08CC5F3-9F63-4DF4-899F-03C1EB0296FC}"/>
          </ac:picMkLst>
        </pc:picChg>
      </pc:sldChg>
      <pc:sldChg chg="addSp delSp modSp add mod ord">
        <pc:chgData name="Swati Mishra" userId="3f9e5f1094550d23" providerId="LiveId" clId="{A9A72585-ED0E-472A-974E-84AAE64A441E}" dt="2023-04-29T19:12:02.639" v="1077"/>
        <pc:sldMkLst>
          <pc:docMk/>
          <pc:sldMk cId="692563832" sldId="304"/>
        </pc:sldMkLst>
        <pc:spChg chg="mod">
          <ac:chgData name="Swati Mishra" userId="3f9e5f1094550d23" providerId="LiveId" clId="{A9A72585-ED0E-472A-974E-84AAE64A441E}" dt="2023-04-29T18:23:42.444" v="327" actId="20577"/>
          <ac:spMkLst>
            <pc:docMk/>
            <pc:sldMk cId="692563832" sldId="304"/>
            <ac:spMk id="2" creationId="{AC1EF0A0-8BA1-9F10-5F76-ED2FA5B9D985}"/>
          </ac:spMkLst>
        </pc:spChg>
        <pc:spChg chg="mod">
          <ac:chgData name="Swati Mishra" userId="3f9e5f1094550d23" providerId="LiveId" clId="{A9A72585-ED0E-472A-974E-84AAE64A441E}" dt="2023-04-29T19:12:02.639" v="1077"/>
          <ac:spMkLst>
            <pc:docMk/>
            <pc:sldMk cId="692563832" sldId="304"/>
            <ac:spMk id="4" creationId="{437BF94E-4EA6-241E-D191-6CE8A2297413}"/>
          </ac:spMkLst>
        </pc:spChg>
        <pc:picChg chg="add mod">
          <ac:chgData name="Swati Mishra" userId="3f9e5f1094550d23" providerId="LiveId" clId="{A9A72585-ED0E-472A-974E-84AAE64A441E}" dt="2023-04-29T18:24:58.050" v="337" actId="14100"/>
          <ac:picMkLst>
            <pc:docMk/>
            <pc:sldMk cId="692563832" sldId="304"/>
            <ac:picMk id="3" creationId="{DC2C2447-CF38-448F-96E9-FA8602BD52C7}"/>
          </ac:picMkLst>
        </pc:picChg>
        <pc:picChg chg="del">
          <ac:chgData name="Swati Mishra" userId="3f9e5f1094550d23" providerId="LiveId" clId="{A9A72585-ED0E-472A-974E-84AAE64A441E}" dt="2023-04-29T18:23:44.574" v="328" actId="478"/>
          <ac:picMkLst>
            <pc:docMk/>
            <pc:sldMk cId="692563832" sldId="304"/>
            <ac:picMk id="6" creationId="{09F3463A-1ED3-4E19-A373-3A819026F390}"/>
          </ac:picMkLst>
        </pc:picChg>
      </pc:sldChg>
      <pc:sldChg chg="addSp modSp add mod">
        <pc:chgData name="Swati Mishra" userId="3f9e5f1094550d23" providerId="LiveId" clId="{A9A72585-ED0E-472A-974E-84AAE64A441E}" dt="2023-04-29T18:25:42.099" v="343" actId="14100"/>
        <pc:sldMkLst>
          <pc:docMk/>
          <pc:sldMk cId="1941528024" sldId="305"/>
        </pc:sldMkLst>
        <pc:spChg chg="add mod">
          <ac:chgData name="Swati Mishra" userId="3f9e5f1094550d23" providerId="LiveId" clId="{A9A72585-ED0E-472A-974E-84AAE64A441E}" dt="2023-04-29T18:25:27.227" v="339"/>
          <ac:spMkLst>
            <pc:docMk/>
            <pc:sldMk cId="1941528024" sldId="305"/>
            <ac:spMk id="2" creationId="{51650128-2016-04D4-FFA2-AB7DC29F27A5}"/>
          </ac:spMkLst>
        </pc:spChg>
        <pc:picChg chg="mod">
          <ac:chgData name="Swati Mishra" userId="3f9e5f1094550d23" providerId="LiveId" clId="{A9A72585-ED0E-472A-974E-84AAE64A441E}" dt="2023-04-29T18:25:42.099" v="343" actId="14100"/>
          <ac:picMkLst>
            <pc:docMk/>
            <pc:sldMk cId="1941528024" sldId="305"/>
            <ac:picMk id="3" creationId="{A987EE38-35DA-4A21-B3E1-453B90A836CB}"/>
          </ac:picMkLst>
        </pc:picChg>
      </pc:sldChg>
      <pc:sldChg chg="addSp modSp add mod">
        <pc:chgData name="Swati Mishra" userId="3f9e5f1094550d23" providerId="LiveId" clId="{A9A72585-ED0E-472A-974E-84AAE64A441E}" dt="2023-04-29T18:26:09.659" v="348" actId="14100"/>
        <pc:sldMkLst>
          <pc:docMk/>
          <pc:sldMk cId="114193184" sldId="306"/>
        </pc:sldMkLst>
        <pc:spChg chg="add mod">
          <ac:chgData name="Swati Mishra" userId="3f9e5f1094550d23" providerId="LiveId" clId="{A9A72585-ED0E-472A-974E-84AAE64A441E}" dt="2023-04-29T18:25:45.870" v="344"/>
          <ac:spMkLst>
            <pc:docMk/>
            <pc:sldMk cId="114193184" sldId="306"/>
            <ac:spMk id="2" creationId="{916C36F2-78D1-A412-687D-89B983BB3260}"/>
          </ac:spMkLst>
        </pc:spChg>
        <pc:picChg chg="mod">
          <ac:chgData name="Swati Mishra" userId="3f9e5f1094550d23" providerId="LiveId" clId="{A9A72585-ED0E-472A-974E-84AAE64A441E}" dt="2023-04-29T18:26:09.659" v="348" actId="14100"/>
          <ac:picMkLst>
            <pc:docMk/>
            <pc:sldMk cId="114193184" sldId="306"/>
            <ac:picMk id="4" creationId="{85D6AC7B-0EDF-421E-A2D0-2302D148D058}"/>
          </ac:picMkLst>
        </pc:picChg>
      </pc:sldChg>
      <pc:sldChg chg="addSp modSp add mod">
        <pc:chgData name="Swati Mishra" userId="3f9e5f1094550d23" providerId="LiveId" clId="{A9A72585-ED0E-472A-974E-84AAE64A441E}" dt="2023-04-29T18:26:41.916" v="353" actId="1076"/>
        <pc:sldMkLst>
          <pc:docMk/>
          <pc:sldMk cId="2109522246" sldId="307"/>
        </pc:sldMkLst>
        <pc:spChg chg="add mod">
          <ac:chgData name="Swati Mishra" userId="3f9e5f1094550d23" providerId="LiveId" clId="{A9A72585-ED0E-472A-974E-84AAE64A441E}" dt="2023-04-29T18:26:39.364" v="352" actId="1076"/>
          <ac:spMkLst>
            <pc:docMk/>
            <pc:sldMk cId="2109522246" sldId="307"/>
            <ac:spMk id="2" creationId="{174DA7E0-9A5C-584A-B396-3A018644373C}"/>
          </ac:spMkLst>
        </pc:spChg>
        <pc:picChg chg="mod">
          <ac:chgData name="Swati Mishra" userId="3f9e5f1094550d23" providerId="LiveId" clId="{A9A72585-ED0E-472A-974E-84AAE64A441E}" dt="2023-04-29T18:26:41.916" v="353" actId="1076"/>
          <ac:picMkLst>
            <pc:docMk/>
            <pc:sldMk cId="2109522246" sldId="307"/>
            <ac:picMk id="5" creationId="{351FFF9C-67AC-48E0-930A-9AB989117256}"/>
          </ac:picMkLst>
        </pc:picChg>
      </pc:sldChg>
      <pc:sldChg chg="addSp modSp add mod">
        <pc:chgData name="Swati Mishra" userId="3f9e5f1094550d23" providerId="LiveId" clId="{A9A72585-ED0E-472A-974E-84AAE64A441E}" dt="2023-04-29T18:26:56.796" v="357" actId="14100"/>
        <pc:sldMkLst>
          <pc:docMk/>
          <pc:sldMk cId="98282072" sldId="308"/>
        </pc:sldMkLst>
        <pc:spChg chg="add mod">
          <ac:chgData name="Swati Mishra" userId="3f9e5f1094550d23" providerId="LiveId" clId="{A9A72585-ED0E-472A-974E-84AAE64A441E}" dt="2023-04-29T18:26:49.020" v="355" actId="1076"/>
          <ac:spMkLst>
            <pc:docMk/>
            <pc:sldMk cId="98282072" sldId="308"/>
            <ac:spMk id="2" creationId="{F96929EC-9ECB-44F2-1ADF-3EA73FA91F24}"/>
          </ac:spMkLst>
        </pc:spChg>
        <pc:picChg chg="mod">
          <ac:chgData name="Swati Mishra" userId="3f9e5f1094550d23" providerId="LiveId" clId="{A9A72585-ED0E-472A-974E-84AAE64A441E}" dt="2023-04-29T18:26:56.796" v="357" actId="14100"/>
          <ac:picMkLst>
            <pc:docMk/>
            <pc:sldMk cId="98282072" sldId="308"/>
            <ac:picMk id="6" creationId="{550EB4D4-7F0F-4611-BE5E-715EA941322F}"/>
          </ac:picMkLst>
        </pc:picChg>
      </pc:sldChg>
      <pc:sldChg chg="addSp modSp add mod">
        <pc:chgData name="Swati Mishra" userId="3f9e5f1094550d23" providerId="LiveId" clId="{A9A72585-ED0E-472A-974E-84AAE64A441E}" dt="2023-04-29T18:27:21.196" v="361" actId="1076"/>
        <pc:sldMkLst>
          <pc:docMk/>
          <pc:sldMk cId="263184506" sldId="309"/>
        </pc:sldMkLst>
        <pc:spChg chg="add mod">
          <ac:chgData name="Swati Mishra" userId="3f9e5f1094550d23" providerId="LiveId" clId="{A9A72585-ED0E-472A-974E-84AAE64A441E}" dt="2023-04-29T18:27:21.196" v="361" actId="1076"/>
          <ac:spMkLst>
            <pc:docMk/>
            <pc:sldMk cId="263184506" sldId="309"/>
            <ac:spMk id="2" creationId="{AE8AE63E-A6BE-1170-1B7D-07C14580979E}"/>
          </ac:spMkLst>
        </pc:spChg>
        <pc:picChg chg="mod">
          <ac:chgData name="Swati Mishra" userId="3f9e5f1094550d23" providerId="LiveId" clId="{A9A72585-ED0E-472A-974E-84AAE64A441E}" dt="2023-04-29T18:27:17.948" v="360" actId="14100"/>
          <ac:picMkLst>
            <pc:docMk/>
            <pc:sldMk cId="263184506" sldId="309"/>
            <ac:picMk id="7" creationId="{B92FDB22-F1FC-400D-ACDA-3AAE7D8BE3F2}"/>
          </ac:picMkLst>
        </pc:picChg>
      </pc:sldChg>
      <pc:sldChg chg="addSp modSp add mod">
        <pc:chgData name="Swati Mishra" userId="3f9e5f1094550d23" providerId="LiveId" clId="{A9A72585-ED0E-472A-974E-84AAE64A441E}" dt="2023-04-29T18:27:38.245" v="365" actId="14100"/>
        <pc:sldMkLst>
          <pc:docMk/>
          <pc:sldMk cId="343787173" sldId="310"/>
        </pc:sldMkLst>
        <pc:spChg chg="add mod">
          <ac:chgData name="Swati Mishra" userId="3f9e5f1094550d23" providerId="LiveId" clId="{A9A72585-ED0E-472A-974E-84AAE64A441E}" dt="2023-04-29T18:27:29.495" v="363" actId="1076"/>
          <ac:spMkLst>
            <pc:docMk/>
            <pc:sldMk cId="343787173" sldId="310"/>
            <ac:spMk id="2" creationId="{A465F9CD-743D-69C3-CCDA-D58E44F62FC4}"/>
          </ac:spMkLst>
        </pc:spChg>
        <pc:picChg chg="mod">
          <ac:chgData name="Swati Mishra" userId="3f9e5f1094550d23" providerId="LiveId" clId="{A9A72585-ED0E-472A-974E-84AAE64A441E}" dt="2023-04-29T18:27:38.245" v="365" actId="14100"/>
          <ac:picMkLst>
            <pc:docMk/>
            <pc:sldMk cId="343787173" sldId="310"/>
            <ac:picMk id="8" creationId="{DB844CF9-843A-49C3-873A-E7B72B53DB06}"/>
          </ac:picMkLst>
        </pc:picChg>
      </pc:sldChg>
      <pc:sldChg chg="addSp modSp add mod">
        <pc:chgData name="Swati Mishra" userId="3f9e5f1094550d23" providerId="LiveId" clId="{A9A72585-ED0E-472A-974E-84AAE64A441E}" dt="2023-04-29T18:27:53.287" v="369" actId="14100"/>
        <pc:sldMkLst>
          <pc:docMk/>
          <pc:sldMk cId="3262146221" sldId="311"/>
        </pc:sldMkLst>
        <pc:spChg chg="add mod">
          <ac:chgData name="Swati Mishra" userId="3f9e5f1094550d23" providerId="LiveId" clId="{A9A72585-ED0E-472A-974E-84AAE64A441E}" dt="2023-04-29T18:27:43.566" v="367" actId="1076"/>
          <ac:spMkLst>
            <pc:docMk/>
            <pc:sldMk cId="3262146221" sldId="311"/>
            <ac:spMk id="2" creationId="{84E7E79B-4D51-6AB4-90F4-95E9A05569E4}"/>
          </ac:spMkLst>
        </pc:spChg>
        <pc:picChg chg="mod">
          <ac:chgData name="Swati Mishra" userId="3f9e5f1094550d23" providerId="LiveId" clId="{A9A72585-ED0E-472A-974E-84AAE64A441E}" dt="2023-04-29T18:27:53.287" v="369" actId="14100"/>
          <ac:picMkLst>
            <pc:docMk/>
            <pc:sldMk cId="3262146221" sldId="311"/>
            <ac:picMk id="9" creationId="{7BCFCF0E-15E8-4B69-BF34-E734AC8A763F}"/>
          </ac:picMkLst>
        </pc:picChg>
      </pc:sldChg>
      <pc:sldChg chg="addSp modSp add mod">
        <pc:chgData name="Swati Mishra" userId="3f9e5f1094550d23" providerId="LiveId" clId="{A9A72585-ED0E-472A-974E-84AAE64A441E}" dt="2023-04-29T18:28:04.494" v="373" actId="14100"/>
        <pc:sldMkLst>
          <pc:docMk/>
          <pc:sldMk cId="3697839651" sldId="312"/>
        </pc:sldMkLst>
        <pc:spChg chg="add mod">
          <ac:chgData name="Swati Mishra" userId="3f9e5f1094550d23" providerId="LiveId" clId="{A9A72585-ED0E-472A-974E-84AAE64A441E}" dt="2023-04-29T18:27:58.430" v="371" actId="1076"/>
          <ac:spMkLst>
            <pc:docMk/>
            <pc:sldMk cId="3697839651" sldId="312"/>
            <ac:spMk id="2" creationId="{FDCBC8B4-2F4C-5899-78D7-C5B7E755457F}"/>
          </ac:spMkLst>
        </pc:spChg>
        <pc:picChg chg="mod">
          <ac:chgData name="Swati Mishra" userId="3f9e5f1094550d23" providerId="LiveId" clId="{A9A72585-ED0E-472A-974E-84AAE64A441E}" dt="2023-04-29T18:28:04.494" v="373" actId="14100"/>
          <ac:picMkLst>
            <pc:docMk/>
            <pc:sldMk cId="3697839651" sldId="312"/>
            <ac:picMk id="10" creationId="{AD717D96-DA1B-49FD-8F48-1504DCC6458D}"/>
          </ac:picMkLst>
        </pc:picChg>
      </pc:sldChg>
      <pc:sldChg chg="addSp delSp modSp add mod ord">
        <pc:chgData name="Swati Mishra" userId="3f9e5f1094550d23" providerId="LiveId" clId="{A9A72585-ED0E-472A-974E-84AAE64A441E}" dt="2023-04-29T19:12:02.639" v="1077"/>
        <pc:sldMkLst>
          <pc:docMk/>
          <pc:sldMk cId="20624345" sldId="313"/>
        </pc:sldMkLst>
        <pc:spChg chg="mod">
          <ac:chgData name="Swati Mishra" userId="3f9e5f1094550d23" providerId="LiveId" clId="{A9A72585-ED0E-472A-974E-84AAE64A441E}" dt="2023-04-29T18:29:17.291" v="386" actId="1076"/>
          <ac:spMkLst>
            <pc:docMk/>
            <pc:sldMk cId="20624345" sldId="313"/>
            <ac:spMk id="2" creationId="{AC1EF0A0-8BA1-9F10-5F76-ED2FA5B9D985}"/>
          </ac:spMkLst>
        </pc:spChg>
        <pc:spChg chg="mod">
          <ac:chgData name="Swati Mishra" userId="3f9e5f1094550d23" providerId="LiveId" clId="{A9A72585-ED0E-472A-974E-84AAE64A441E}" dt="2023-04-29T19:12:02.639" v="1077"/>
          <ac:spMkLst>
            <pc:docMk/>
            <pc:sldMk cId="20624345" sldId="313"/>
            <ac:spMk id="4" creationId="{437BF94E-4EA6-241E-D191-6CE8A2297413}"/>
          </ac:spMkLst>
        </pc:spChg>
        <pc:picChg chg="del">
          <ac:chgData name="Swati Mishra" userId="3f9e5f1094550d23" providerId="LiveId" clId="{A9A72585-ED0E-472A-974E-84AAE64A441E}" dt="2023-04-29T18:29:18.949" v="387" actId="478"/>
          <ac:picMkLst>
            <pc:docMk/>
            <pc:sldMk cId="20624345" sldId="313"/>
            <ac:picMk id="3" creationId="{DC2C2447-CF38-448F-96E9-FA8602BD52C7}"/>
          </ac:picMkLst>
        </pc:picChg>
        <pc:picChg chg="add mod">
          <ac:chgData name="Swati Mishra" userId="3f9e5f1094550d23" providerId="LiveId" clId="{A9A72585-ED0E-472A-974E-84AAE64A441E}" dt="2023-04-29T18:30:19.564" v="393" actId="14100"/>
          <ac:picMkLst>
            <pc:docMk/>
            <pc:sldMk cId="20624345" sldId="313"/>
            <ac:picMk id="5" creationId="{96E5655D-054D-4971-919E-D40B5507C767}"/>
          </ac:picMkLst>
        </pc:picChg>
      </pc:sldChg>
      <pc:sldChg chg="addSp modSp add mod">
        <pc:chgData name="Swati Mishra" userId="3f9e5f1094550d23" providerId="LiveId" clId="{A9A72585-ED0E-472A-974E-84AAE64A441E}" dt="2023-04-29T18:30:56.522" v="401" actId="14100"/>
        <pc:sldMkLst>
          <pc:docMk/>
          <pc:sldMk cId="1444120698" sldId="314"/>
        </pc:sldMkLst>
        <pc:spChg chg="add mod">
          <ac:chgData name="Swati Mishra" userId="3f9e5f1094550d23" providerId="LiveId" clId="{A9A72585-ED0E-472A-974E-84AAE64A441E}" dt="2023-04-29T18:30:35.021" v="395"/>
          <ac:spMkLst>
            <pc:docMk/>
            <pc:sldMk cId="1444120698" sldId="314"/>
            <ac:spMk id="2" creationId="{07F4B17F-3BD7-1FC4-3E7B-25E64A4126DA}"/>
          </ac:spMkLst>
        </pc:spChg>
        <pc:picChg chg="mod">
          <ac:chgData name="Swati Mishra" userId="3f9e5f1094550d23" providerId="LiveId" clId="{A9A72585-ED0E-472A-974E-84AAE64A441E}" dt="2023-04-29T18:30:56.522" v="401" actId="14100"/>
          <ac:picMkLst>
            <pc:docMk/>
            <pc:sldMk cId="1444120698" sldId="314"/>
            <ac:picMk id="3" creationId="{6D60EFD6-4331-4935-8588-561E31E87E0B}"/>
          </ac:picMkLst>
        </pc:picChg>
      </pc:sldChg>
      <pc:sldChg chg="addSp modSp add mod">
        <pc:chgData name="Swati Mishra" userId="3f9e5f1094550d23" providerId="LiveId" clId="{A9A72585-ED0E-472A-974E-84AAE64A441E}" dt="2023-04-29T18:31:08.920" v="405" actId="14100"/>
        <pc:sldMkLst>
          <pc:docMk/>
          <pc:sldMk cId="2917551084" sldId="315"/>
        </pc:sldMkLst>
        <pc:spChg chg="add mod">
          <ac:chgData name="Swati Mishra" userId="3f9e5f1094550d23" providerId="LiveId" clId="{A9A72585-ED0E-472A-974E-84AAE64A441E}" dt="2023-04-29T18:31:02.696" v="403" actId="1076"/>
          <ac:spMkLst>
            <pc:docMk/>
            <pc:sldMk cId="2917551084" sldId="315"/>
            <ac:spMk id="2" creationId="{2B8606BB-7223-E26F-50D4-87A831C1A61F}"/>
          </ac:spMkLst>
        </pc:spChg>
        <pc:picChg chg="mod">
          <ac:chgData name="Swati Mishra" userId="3f9e5f1094550d23" providerId="LiveId" clId="{A9A72585-ED0E-472A-974E-84AAE64A441E}" dt="2023-04-29T18:31:08.920" v="405" actId="14100"/>
          <ac:picMkLst>
            <pc:docMk/>
            <pc:sldMk cId="2917551084" sldId="315"/>
            <ac:picMk id="4" creationId="{4783DB1C-C52F-422E-9526-F730DCCEC995}"/>
          </ac:picMkLst>
        </pc:picChg>
      </pc:sldChg>
      <pc:sldChg chg="addSp modSp add mod">
        <pc:chgData name="Swati Mishra" userId="3f9e5f1094550d23" providerId="LiveId" clId="{A9A72585-ED0E-472A-974E-84AAE64A441E}" dt="2023-04-29T18:31:21.953" v="409" actId="14100"/>
        <pc:sldMkLst>
          <pc:docMk/>
          <pc:sldMk cId="2433439343" sldId="316"/>
        </pc:sldMkLst>
        <pc:spChg chg="add mod">
          <ac:chgData name="Swati Mishra" userId="3f9e5f1094550d23" providerId="LiveId" clId="{A9A72585-ED0E-472A-974E-84AAE64A441E}" dt="2023-04-29T18:31:15.908" v="407" actId="1076"/>
          <ac:spMkLst>
            <pc:docMk/>
            <pc:sldMk cId="2433439343" sldId="316"/>
            <ac:spMk id="2" creationId="{EA04C183-7943-ECA2-8C78-D66F7D3C1DE4}"/>
          </ac:spMkLst>
        </pc:spChg>
        <pc:picChg chg="mod">
          <ac:chgData name="Swati Mishra" userId="3f9e5f1094550d23" providerId="LiveId" clId="{A9A72585-ED0E-472A-974E-84AAE64A441E}" dt="2023-04-29T18:31:21.953" v="409" actId="14100"/>
          <ac:picMkLst>
            <pc:docMk/>
            <pc:sldMk cId="2433439343" sldId="316"/>
            <ac:picMk id="5" creationId="{813495B6-0F19-4AEE-88F2-CD6C21AC2FC2}"/>
          </ac:picMkLst>
        </pc:picChg>
      </pc:sldChg>
      <pc:sldChg chg="addSp delSp modSp add mod ord">
        <pc:chgData name="Swati Mishra" userId="3f9e5f1094550d23" providerId="LiveId" clId="{A9A72585-ED0E-472A-974E-84AAE64A441E}" dt="2023-04-29T19:12:02.639" v="1077"/>
        <pc:sldMkLst>
          <pc:docMk/>
          <pc:sldMk cId="1264441997" sldId="317"/>
        </pc:sldMkLst>
        <pc:spChg chg="mod">
          <ac:chgData name="Swati Mishra" userId="3f9e5f1094550d23" providerId="LiveId" clId="{A9A72585-ED0E-472A-974E-84AAE64A441E}" dt="2023-04-29T18:32:10.107" v="420" actId="2711"/>
          <ac:spMkLst>
            <pc:docMk/>
            <pc:sldMk cId="1264441997" sldId="317"/>
            <ac:spMk id="2" creationId="{AC1EF0A0-8BA1-9F10-5F76-ED2FA5B9D985}"/>
          </ac:spMkLst>
        </pc:spChg>
        <pc:spChg chg="mod">
          <ac:chgData name="Swati Mishra" userId="3f9e5f1094550d23" providerId="LiveId" clId="{A9A72585-ED0E-472A-974E-84AAE64A441E}" dt="2023-04-29T19:12:02.639" v="1077"/>
          <ac:spMkLst>
            <pc:docMk/>
            <pc:sldMk cId="1264441997" sldId="317"/>
            <ac:spMk id="4" creationId="{437BF94E-4EA6-241E-D191-6CE8A2297413}"/>
          </ac:spMkLst>
        </pc:spChg>
        <pc:picChg chg="add mod">
          <ac:chgData name="Swati Mishra" userId="3f9e5f1094550d23" providerId="LiveId" clId="{A9A72585-ED0E-472A-974E-84AAE64A441E}" dt="2023-04-29T18:33:54.631" v="427" actId="1076"/>
          <ac:picMkLst>
            <pc:docMk/>
            <pc:sldMk cId="1264441997" sldId="317"/>
            <ac:picMk id="3" creationId="{DC6C86CF-BB6F-4BDC-B596-991D64B524DF}"/>
          </ac:picMkLst>
        </pc:picChg>
        <pc:picChg chg="del">
          <ac:chgData name="Swati Mishra" userId="3f9e5f1094550d23" providerId="LiveId" clId="{A9A72585-ED0E-472A-974E-84AAE64A441E}" dt="2023-04-29T18:32:14.377" v="421" actId="478"/>
          <ac:picMkLst>
            <pc:docMk/>
            <pc:sldMk cId="1264441997" sldId="317"/>
            <ac:picMk id="5" creationId="{96E5655D-054D-4971-919E-D40B5507C767}"/>
          </ac:picMkLst>
        </pc:picChg>
      </pc:sldChg>
      <pc:sldChg chg="addSp modSp add mod">
        <pc:chgData name="Swati Mishra" userId="3f9e5f1094550d23" providerId="LiveId" clId="{A9A72585-ED0E-472A-974E-84AAE64A441E}" dt="2023-04-29T18:35:15.641" v="451" actId="1076"/>
        <pc:sldMkLst>
          <pc:docMk/>
          <pc:sldMk cId="779516265" sldId="318"/>
        </pc:sldMkLst>
        <pc:spChg chg="add mod">
          <ac:chgData name="Swati Mishra" userId="3f9e5f1094550d23" providerId="LiveId" clId="{A9A72585-ED0E-472A-974E-84AAE64A441E}" dt="2023-04-29T18:34:35.443" v="436"/>
          <ac:spMkLst>
            <pc:docMk/>
            <pc:sldMk cId="779516265" sldId="318"/>
            <ac:spMk id="2" creationId="{7EDAEC7B-240A-77E1-EE9A-C17315D41F2B}"/>
          </ac:spMkLst>
        </pc:spChg>
        <pc:picChg chg="mod">
          <ac:chgData name="Swati Mishra" userId="3f9e5f1094550d23" providerId="LiveId" clId="{A9A72585-ED0E-472A-974E-84AAE64A441E}" dt="2023-04-29T18:35:15.641" v="451" actId="1076"/>
          <ac:picMkLst>
            <pc:docMk/>
            <pc:sldMk cId="779516265" sldId="318"/>
            <ac:picMk id="3" creationId="{8FB1E9E5-89F1-49A0-AADC-7EB20413A01A}"/>
          </ac:picMkLst>
        </pc:picChg>
      </pc:sldChg>
      <pc:sldChg chg="addSp modSp add mod">
        <pc:chgData name="Swati Mishra" userId="3f9e5f1094550d23" providerId="LiveId" clId="{A9A72585-ED0E-472A-974E-84AAE64A441E}" dt="2023-04-29T18:35:12.289" v="450" actId="1076"/>
        <pc:sldMkLst>
          <pc:docMk/>
          <pc:sldMk cId="1942539425" sldId="319"/>
        </pc:sldMkLst>
        <pc:spChg chg="add mod">
          <ac:chgData name="Swati Mishra" userId="3f9e5f1094550d23" providerId="LiveId" clId="{A9A72585-ED0E-472A-974E-84AAE64A441E}" dt="2023-04-29T18:35:06.640" v="448"/>
          <ac:spMkLst>
            <pc:docMk/>
            <pc:sldMk cId="1942539425" sldId="319"/>
            <ac:spMk id="2" creationId="{205A22E3-90C6-F071-E9A7-9E646061ECD5}"/>
          </ac:spMkLst>
        </pc:spChg>
        <pc:picChg chg="mod">
          <ac:chgData name="Swati Mishra" userId="3f9e5f1094550d23" providerId="LiveId" clId="{A9A72585-ED0E-472A-974E-84AAE64A441E}" dt="2023-04-29T18:35:12.289" v="450" actId="1076"/>
          <ac:picMkLst>
            <pc:docMk/>
            <pc:sldMk cId="1942539425" sldId="319"/>
            <ac:picMk id="4" creationId="{64005385-7D13-4F3D-A264-C5431113B6A2}"/>
          </ac:picMkLst>
        </pc:picChg>
      </pc:sldChg>
      <pc:sldChg chg="addSp modSp add mod">
        <pc:chgData name="Swati Mishra" userId="3f9e5f1094550d23" providerId="LiveId" clId="{A9A72585-ED0E-472A-974E-84AAE64A441E}" dt="2023-04-29T18:36:14.338" v="460" actId="14100"/>
        <pc:sldMkLst>
          <pc:docMk/>
          <pc:sldMk cId="268888985" sldId="320"/>
        </pc:sldMkLst>
        <pc:spChg chg="add mod">
          <ac:chgData name="Swati Mishra" userId="3f9e5f1094550d23" providerId="LiveId" clId="{A9A72585-ED0E-472A-974E-84AAE64A441E}" dt="2023-04-29T18:35:23.171" v="454"/>
          <ac:spMkLst>
            <pc:docMk/>
            <pc:sldMk cId="268888985" sldId="320"/>
            <ac:spMk id="2" creationId="{8325F8FC-B02C-80CD-B9C7-18A27194D428}"/>
          </ac:spMkLst>
        </pc:spChg>
        <pc:picChg chg="mod">
          <ac:chgData name="Swati Mishra" userId="3f9e5f1094550d23" providerId="LiveId" clId="{A9A72585-ED0E-472A-974E-84AAE64A441E}" dt="2023-04-29T18:36:14.338" v="460" actId="14100"/>
          <ac:picMkLst>
            <pc:docMk/>
            <pc:sldMk cId="268888985" sldId="320"/>
            <ac:picMk id="5" creationId="{C6A68F81-4DDB-4EFD-AC31-C8D76CEE91B1}"/>
          </ac:picMkLst>
        </pc:picChg>
      </pc:sldChg>
      <pc:sldChg chg="addSp modSp add mod">
        <pc:chgData name="Swati Mishra" userId="3f9e5f1094550d23" providerId="LiveId" clId="{A9A72585-ED0E-472A-974E-84AAE64A441E}" dt="2023-04-29T18:36:32.475" v="467" actId="1076"/>
        <pc:sldMkLst>
          <pc:docMk/>
          <pc:sldMk cId="1485815671" sldId="321"/>
        </pc:sldMkLst>
        <pc:spChg chg="add mod">
          <ac:chgData name="Swati Mishra" userId="3f9e5f1094550d23" providerId="LiveId" clId="{A9A72585-ED0E-472A-974E-84AAE64A441E}" dt="2023-04-29T18:36:28.170" v="465"/>
          <ac:spMkLst>
            <pc:docMk/>
            <pc:sldMk cId="1485815671" sldId="321"/>
            <ac:spMk id="2" creationId="{97B0E08D-4339-2F19-5718-C02F439EC9EE}"/>
          </ac:spMkLst>
        </pc:spChg>
        <pc:picChg chg="mod">
          <ac:chgData name="Swati Mishra" userId="3f9e5f1094550d23" providerId="LiveId" clId="{A9A72585-ED0E-472A-974E-84AAE64A441E}" dt="2023-04-29T18:36:32.475" v="467" actId="1076"/>
          <ac:picMkLst>
            <pc:docMk/>
            <pc:sldMk cId="1485815671" sldId="321"/>
            <ac:picMk id="6" creationId="{93FC18B8-C304-4A2E-B8F9-E248C7C81F1F}"/>
          </ac:picMkLst>
        </pc:picChg>
      </pc:sldChg>
      <pc:sldChg chg="addSp delSp modSp add mod ord">
        <pc:chgData name="Swati Mishra" userId="3f9e5f1094550d23" providerId="LiveId" clId="{A9A72585-ED0E-472A-974E-84AAE64A441E}" dt="2023-04-29T19:12:02.639" v="1077"/>
        <pc:sldMkLst>
          <pc:docMk/>
          <pc:sldMk cId="3916249548" sldId="322"/>
        </pc:sldMkLst>
        <pc:spChg chg="mod">
          <ac:chgData name="Swati Mishra" userId="3f9e5f1094550d23" providerId="LiveId" clId="{A9A72585-ED0E-472A-974E-84AAE64A441E}" dt="2023-04-29T18:37:09.325" v="475" actId="20577"/>
          <ac:spMkLst>
            <pc:docMk/>
            <pc:sldMk cId="3916249548" sldId="322"/>
            <ac:spMk id="2" creationId="{AC1EF0A0-8BA1-9F10-5F76-ED2FA5B9D985}"/>
          </ac:spMkLst>
        </pc:spChg>
        <pc:spChg chg="mod">
          <ac:chgData name="Swati Mishra" userId="3f9e5f1094550d23" providerId="LiveId" clId="{A9A72585-ED0E-472A-974E-84AAE64A441E}" dt="2023-04-29T19:12:02.639" v="1077"/>
          <ac:spMkLst>
            <pc:docMk/>
            <pc:sldMk cId="3916249548" sldId="322"/>
            <ac:spMk id="4" creationId="{437BF94E-4EA6-241E-D191-6CE8A2297413}"/>
          </ac:spMkLst>
        </pc:spChg>
        <pc:picChg chg="del">
          <ac:chgData name="Swati Mishra" userId="3f9e5f1094550d23" providerId="LiveId" clId="{A9A72585-ED0E-472A-974E-84AAE64A441E}" dt="2023-04-29T18:37:11.047" v="476" actId="478"/>
          <ac:picMkLst>
            <pc:docMk/>
            <pc:sldMk cId="3916249548" sldId="322"/>
            <ac:picMk id="3" creationId="{DC6C86CF-BB6F-4BDC-B596-991D64B524DF}"/>
          </ac:picMkLst>
        </pc:picChg>
        <pc:picChg chg="add mod">
          <ac:chgData name="Swati Mishra" userId="3f9e5f1094550d23" providerId="LiveId" clId="{A9A72585-ED0E-472A-974E-84AAE64A441E}" dt="2023-04-29T18:37:48.220" v="482" actId="1076"/>
          <ac:picMkLst>
            <pc:docMk/>
            <pc:sldMk cId="3916249548" sldId="322"/>
            <ac:picMk id="5" creationId="{92C66EE7-26AE-4F68-A6C2-8C30932F889B}"/>
          </ac:picMkLst>
        </pc:picChg>
      </pc:sldChg>
      <pc:sldChg chg="addSp modSp add mod">
        <pc:chgData name="Swati Mishra" userId="3f9e5f1094550d23" providerId="LiveId" clId="{A9A72585-ED0E-472A-974E-84AAE64A441E}" dt="2023-04-29T18:38:13.966" v="487" actId="1076"/>
        <pc:sldMkLst>
          <pc:docMk/>
          <pc:sldMk cId="2851699081" sldId="323"/>
        </pc:sldMkLst>
        <pc:spChg chg="add mod">
          <ac:chgData name="Swati Mishra" userId="3f9e5f1094550d23" providerId="LiveId" clId="{A9A72585-ED0E-472A-974E-84AAE64A441E}" dt="2023-04-29T18:38:05.358" v="484"/>
          <ac:spMkLst>
            <pc:docMk/>
            <pc:sldMk cId="2851699081" sldId="323"/>
            <ac:spMk id="2" creationId="{6F6C6123-BED9-0BB2-EEAF-C75EC87341FC}"/>
          </ac:spMkLst>
        </pc:spChg>
        <pc:picChg chg="mod">
          <ac:chgData name="Swati Mishra" userId="3f9e5f1094550d23" providerId="LiveId" clId="{A9A72585-ED0E-472A-974E-84AAE64A441E}" dt="2023-04-29T18:38:13.966" v="487" actId="1076"/>
          <ac:picMkLst>
            <pc:docMk/>
            <pc:sldMk cId="2851699081" sldId="323"/>
            <ac:picMk id="3" creationId="{EFBD106B-801F-4089-A1B4-4C95F98CFA81}"/>
          </ac:picMkLst>
        </pc:picChg>
      </pc:sldChg>
      <pc:sldChg chg="addSp modSp add mod">
        <pc:chgData name="Swati Mishra" userId="3f9e5f1094550d23" providerId="LiveId" clId="{A9A72585-ED0E-472A-974E-84AAE64A441E}" dt="2023-04-29T18:38:35.245" v="495" actId="14100"/>
        <pc:sldMkLst>
          <pc:docMk/>
          <pc:sldMk cId="1405776645" sldId="324"/>
        </pc:sldMkLst>
        <pc:spChg chg="add mod">
          <ac:chgData name="Swati Mishra" userId="3f9e5f1094550d23" providerId="LiveId" clId="{A9A72585-ED0E-472A-974E-84AAE64A441E}" dt="2023-04-29T18:38:15.951" v="488"/>
          <ac:spMkLst>
            <pc:docMk/>
            <pc:sldMk cId="1405776645" sldId="324"/>
            <ac:spMk id="2" creationId="{D136EC2C-759A-0721-15BD-BEAF1D21970E}"/>
          </ac:spMkLst>
        </pc:spChg>
        <pc:picChg chg="mod">
          <ac:chgData name="Swati Mishra" userId="3f9e5f1094550d23" providerId="LiveId" clId="{A9A72585-ED0E-472A-974E-84AAE64A441E}" dt="2023-04-29T18:38:35.245" v="495" actId="14100"/>
          <ac:picMkLst>
            <pc:docMk/>
            <pc:sldMk cId="1405776645" sldId="324"/>
            <ac:picMk id="4" creationId="{57CC9900-359B-452A-9BF1-56F7AF175723}"/>
          </ac:picMkLst>
        </pc:picChg>
      </pc:sldChg>
      <pc:sldChg chg="addSp modSp add mod">
        <pc:chgData name="Swati Mishra" userId="3f9e5f1094550d23" providerId="LiveId" clId="{A9A72585-ED0E-472A-974E-84AAE64A441E}" dt="2023-04-29T18:38:55.014" v="500" actId="1076"/>
        <pc:sldMkLst>
          <pc:docMk/>
          <pc:sldMk cId="4153183226" sldId="325"/>
        </pc:sldMkLst>
        <pc:spChg chg="add mod">
          <ac:chgData name="Swati Mishra" userId="3f9e5f1094550d23" providerId="LiveId" clId="{A9A72585-ED0E-472A-974E-84AAE64A441E}" dt="2023-04-29T18:38:42.256" v="496"/>
          <ac:spMkLst>
            <pc:docMk/>
            <pc:sldMk cId="4153183226" sldId="325"/>
            <ac:spMk id="2" creationId="{638B1A5A-6D70-9D81-BFA8-53FBD0C3673E}"/>
          </ac:spMkLst>
        </pc:spChg>
        <pc:picChg chg="mod">
          <ac:chgData name="Swati Mishra" userId="3f9e5f1094550d23" providerId="LiveId" clId="{A9A72585-ED0E-472A-974E-84AAE64A441E}" dt="2023-04-29T18:38:55.014" v="500" actId="1076"/>
          <ac:picMkLst>
            <pc:docMk/>
            <pc:sldMk cId="4153183226" sldId="325"/>
            <ac:picMk id="5" creationId="{7609ECB7-2B59-4C20-AB8B-975527EDAD3C}"/>
          </ac:picMkLst>
        </pc:picChg>
      </pc:sldChg>
      <pc:sldChg chg="addSp delSp modSp add mod ord">
        <pc:chgData name="Swati Mishra" userId="3f9e5f1094550d23" providerId="LiveId" clId="{A9A72585-ED0E-472A-974E-84AAE64A441E}" dt="2023-04-29T19:12:02.639" v="1077"/>
        <pc:sldMkLst>
          <pc:docMk/>
          <pc:sldMk cId="3948070459" sldId="326"/>
        </pc:sldMkLst>
        <pc:spChg chg="mod">
          <ac:chgData name="Swati Mishra" userId="3f9e5f1094550d23" providerId="LiveId" clId="{A9A72585-ED0E-472A-974E-84AAE64A441E}" dt="2023-04-29T18:39:28.048" v="510" actId="20577"/>
          <ac:spMkLst>
            <pc:docMk/>
            <pc:sldMk cId="3948070459" sldId="326"/>
            <ac:spMk id="2" creationId="{AC1EF0A0-8BA1-9F10-5F76-ED2FA5B9D985}"/>
          </ac:spMkLst>
        </pc:spChg>
        <pc:spChg chg="mod">
          <ac:chgData name="Swati Mishra" userId="3f9e5f1094550d23" providerId="LiveId" clId="{A9A72585-ED0E-472A-974E-84AAE64A441E}" dt="2023-04-29T19:12:02.639" v="1077"/>
          <ac:spMkLst>
            <pc:docMk/>
            <pc:sldMk cId="3948070459" sldId="326"/>
            <ac:spMk id="4" creationId="{437BF94E-4EA6-241E-D191-6CE8A2297413}"/>
          </ac:spMkLst>
        </pc:spChg>
        <pc:picChg chg="add mod">
          <ac:chgData name="Swati Mishra" userId="3f9e5f1094550d23" providerId="LiveId" clId="{A9A72585-ED0E-472A-974E-84AAE64A441E}" dt="2023-04-29T18:40:20.554" v="516" actId="14100"/>
          <ac:picMkLst>
            <pc:docMk/>
            <pc:sldMk cId="3948070459" sldId="326"/>
            <ac:picMk id="3" creationId="{BA316C6F-C825-476B-A564-3CC84DBD83B2}"/>
          </ac:picMkLst>
        </pc:picChg>
        <pc:picChg chg="del">
          <ac:chgData name="Swati Mishra" userId="3f9e5f1094550d23" providerId="LiveId" clId="{A9A72585-ED0E-472A-974E-84AAE64A441E}" dt="2023-04-29T18:39:29.920" v="511" actId="478"/>
          <ac:picMkLst>
            <pc:docMk/>
            <pc:sldMk cId="3948070459" sldId="326"/>
            <ac:picMk id="5" creationId="{92C66EE7-26AE-4F68-A6C2-8C30932F889B}"/>
          </ac:picMkLst>
        </pc:picChg>
      </pc:sldChg>
      <pc:sldChg chg="addSp modSp add mod">
        <pc:chgData name="Swati Mishra" userId="3f9e5f1094550d23" providerId="LiveId" clId="{A9A72585-ED0E-472A-974E-84AAE64A441E}" dt="2023-04-29T18:40:45.985" v="521" actId="14100"/>
        <pc:sldMkLst>
          <pc:docMk/>
          <pc:sldMk cId="1743600694" sldId="327"/>
        </pc:sldMkLst>
        <pc:spChg chg="add mod">
          <ac:chgData name="Swati Mishra" userId="3f9e5f1094550d23" providerId="LiveId" clId="{A9A72585-ED0E-472A-974E-84AAE64A441E}" dt="2023-04-29T18:40:37.782" v="518"/>
          <ac:spMkLst>
            <pc:docMk/>
            <pc:sldMk cId="1743600694" sldId="327"/>
            <ac:spMk id="2" creationId="{47522B6C-1AA7-9DCD-63FA-8B0E257AF53B}"/>
          </ac:spMkLst>
        </pc:spChg>
        <pc:picChg chg="mod">
          <ac:chgData name="Swati Mishra" userId="3f9e5f1094550d23" providerId="LiveId" clId="{A9A72585-ED0E-472A-974E-84AAE64A441E}" dt="2023-04-29T18:40:45.985" v="521" actId="14100"/>
          <ac:picMkLst>
            <pc:docMk/>
            <pc:sldMk cId="1743600694" sldId="327"/>
            <ac:picMk id="3" creationId="{99DC05D7-FDFA-4998-A7DC-161A35BE284C}"/>
          </ac:picMkLst>
        </pc:picChg>
      </pc:sldChg>
      <pc:sldChg chg="addSp modSp add mod">
        <pc:chgData name="Swati Mishra" userId="3f9e5f1094550d23" providerId="LiveId" clId="{A9A72585-ED0E-472A-974E-84AAE64A441E}" dt="2023-04-29T18:40:58.545" v="525" actId="1076"/>
        <pc:sldMkLst>
          <pc:docMk/>
          <pc:sldMk cId="3290677180" sldId="328"/>
        </pc:sldMkLst>
        <pc:spChg chg="add mod">
          <ac:chgData name="Swati Mishra" userId="3f9e5f1094550d23" providerId="LiveId" clId="{A9A72585-ED0E-472A-974E-84AAE64A441E}" dt="2023-04-29T18:40:50.334" v="522"/>
          <ac:spMkLst>
            <pc:docMk/>
            <pc:sldMk cId="3290677180" sldId="328"/>
            <ac:spMk id="2" creationId="{2420E4EE-C847-B206-C711-3F7D464DA989}"/>
          </ac:spMkLst>
        </pc:spChg>
        <pc:picChg chg="mod">
          <ac:chgData name="Swati Mishra" userId="3f9e5f1094550d23" providerId="LiveId" clId="{A9A72585-ED0E-472A-974E-84AAE64A441E}" dt="2023-04-29T18:40:58.545" v="525" actId="1076"/>
          <ac:picMkLst>
            <pc:docMk/>
            <pc:sldMk cId="3290677180" sldId="328"/>
            <ac:picMk id="4" creationId="{3E6CC144-03F6-465E-B81A-7392A093BAF8}"/>
          </ac:picMkLst>
        </pc:picChg>
      </pc:sldChg>
      <pc:sldChg chg="addSp modSp add mod">
        <pc:chgData name="Swati Mishra" userId="3f9e5f1094550d23" providerId="LiveId" clId="{A9A72585-ED0E-472A-974E-84AAE64A441E}" dt="2023-04-29T18:41:17.786" v="530" actId="1076"/>
        <pc:sldMkLst>
          <pc:docMk/>
          <pc:sldMk cId="3924338463" sldId="329"/>
        </pc:sldMkLst>
        <pc:spChg chg="add mod">
          <ac:chgData name="Swati Mishra" userId="3f9e5f1094550d23" providerId="LiveId" clId="{A9A72585-ED0E-472A-974E-84AAE64A441E}" dt="2023-04-29T18:41:03.499" v="526"/>
          <ac:spMkLst>
            <pc:docMk/>
            <pc:sldMk cId="3924338463" sldId="329"/>
            <ac:spMk id="2" creationId="{C63D6803-13CA-2881-6143-1520540A698F}"/>
          </ac:spMkLst>
        </pc:spChg>
        <pc:picChg chg="mod">
          <ac:chgData name="Swati Mishra" userId="3f9e5f1094550d23" providerId="LiveId" clId="{A9A72585-ED0E-472A-974E-84AAE64A441E}" dt="2023-04-29T18:41:17.786" v="530" actId="1076"/>
          <ac:picMkLst>
            <pc:docMk/>
            <pc:sldMk cId="3924338463" sldId="329"/>
            <ac:picMk id="5" creationId="{9D7CD613-543B-4590-96D2-6DA9085E1321}"/>
          </ac:picMkLst>
        </pc:picChg>
      </pc:sldChg>
      <pc:sldChg chg="addSp modSp add mod">
        <pc:chgData name="Swati Mishra" userId="3f9e5f1094550d23" providerId="LiveId" clId="{A9A72585-ED0E-472A-974E-84AAE64A441E}" dt="2023-04-29T18:41:29.330" v="534" actId="1076"/>
        <pc:sldMkLst>
          <pc:docMk/>
          <pc:sldMk cId="3761008543" sldId="330"/>
        </pc:sldMkLst>
        <pc:spChg chg="add mod">
          <ac:chgData name="Swati Mishra" userId="3f9e5f1094550d23" providerId="LiveId" clId="{A9A72585-ED0E-472A-974E-84AAE64A441E}" dt="2023-04-29T18:41:21.385" v="531"/>
          <ac:spMkLst>
            <pc:docMk/>
            <pc:sldMk cId="3761008543" sldId="330"/>
            <ac:spMk id="2" creationId="{EFE3C9EF-9C23-E944-9B77-D8816964087E}"/>
          </ac:spMkLst>
        </pc:spChg>
        <pc:picChg chg="mod">
          <ac:chgData name="Swati Mishra" userId="3f9e5f1094550d23" providerId="LiveId" clId="{A9A72585-ED0E-472A-974E-84AAE64A441E}" dt="2023-04-29T18:41:29.330" v="534" actId="1076"/>
          <ac:picMkLst>
            <pc:docMk/>
            <pc:sldMk cId="3761008543" sldId="330"/>
            <ac:picMk id="6" creationId="{D5A92D80-DCEF-437C-91E4-22EC5E7FC03D}"/>
          </ac:picMkLst>
        </pc:picChg>
      </pc:sldChg>
      <pc:sldChg chg="addSp modSp add mod">
        <pc:chgData name="Swati Mishra" userId="3f9e5f1094550d23" providerId="LiveId" clId="{A9A72585-ED0E-472A-974E-84AAE64A441E}" dt="2023-04-29T18:41:42.547" v="538" actId="1076"/>
        <pc:sldMkLst>
          <pc:docMk/>
          <pc:sldMk cId="726841616" sldId="331"/>
        </pc:sldMkLst>
        <pc:spChg chg="add mod">
          <ac:chgData name="Swati Mishra" userId="3f9e5f1094550d23" providerId="LiveId" clId="{A9A72585-ED0E-472A-974E-84AAE64A441E}" dt="2023-04-29T18:41:32.900" v="535"/>
          <ac:spMkLst>
            <pc:docMk/>
            <pc:sldMk cId="726841616" sldId="331"/>
            <ac:spMk id="2" creationId="{2D73D6EE-8574-B5C7-7E3F-90D2340E2263}"/>
          </ac:spMkLst>
        </pc:spChg>
        <pc:picChg chg="mod">
          <ac:chgData name="Swati Mishra" userId="3f9e5f1094550d23" providerId="LiveId" clId="{A9A72585-ED0E-472A-974E-84AAE64A441E}" dt="2023-04-29T18:41:42.547" v="538" actId="1076"/>
          <ac:picMkLst>
            <pc:docMk/>
            <pc:sldMk cId="726841616" sldId="331"/>
            <ac:picMk id="7" creationId="{388FF26D-6B29-45C5-B8D6-42ECD330CFD8}"/>
          </ac:picMkLst>
        </pc:picChg>
      </pc:sldChg>
      <pc:sldChg chg="addSp modSp add mod">
        <pc:chgData name="Swati Mishra" userId="3f9e5f1094550d23" providerId="LiveId" clId="{A9A72585-ED0E-472A-974E-84AAE64A441E}" dt="2023-04-29T18:41:54.667" v="542" actId="14100"/>
        <pc:sldMkLst>
          <pc:docMk/>
          <pc:sldMk cId="1847825965" sldId="332"/>
        </pc:sldMkLst>
        <pc:spChg chg="add mod">
          <ac:chgData name="Swati Mishra" userId="3f9e5f1094550d23" providerId="LiveId" clId="{A9A72585-ED0E-472A-974E-84AAE64A441E}" dt="2023-04-29T18:41:44.977" v="539"/>
          <ac:spMkLst>
            <pc:docMk/>
            <pc:sldMk cId="1847825965" sldId="332"/>
            <ac:spMk id="2" creationId="{9465366A-325B-C969-AB42-07A82AA1B723}"/>
          </ac:spMkLst>
        </pc:spChg>
        <pc:picChg chg="mod">
          <ac:chgData name="Swati Mishra" userId="3f9e5f1094550d23" providerId="LiveId" clId="{A9A72585-ED0E-472A-974E-84AAE64A441E}" dt="2023-04-29T18:41:54.667" v="542" actId="14100"/>
          <ac:picMkLst>
            <pc:docMk/>
            <pc:sldMk cId="1847825965" sldId="332"/>
            <ac:picMk id="8" creationId="{67EBABBE-8A46-445D-A4B0-56E6C5E250A7}"/>
          </ac:picMkLst>
        </pc:picChg>
      </pc:sldChg>
      <pc:sldChg chg="addSp modSp add mod">
        <pc:chgData name="Swati Mishra" userId="3f9e5f1094550d23" providerId="LiveId" clId="{A9A72585-ED0E-472A-974E-84AAE64A441E}" dt="2023-04-29T18:42:04.771" v="545" actId="14100"/>
        <pc:sldMkLst>
          <pc:docMk/>
          <pc:sldMk cId="1468621790" sldId="333"/>
        </pc:sldMkLst>
        <pc:spChg chg="add mod">
          <ac:chgData name="Swati Mishra" userId="3f9e5f1094550d23" providerId="LiveId" clId="{A9A72585-ED0E-472A-974E-84AAE64A441E}" dt="2023-04-29T18:41:57.383" v="543"/>
          <ac:spMkLst>
            <pc:docMk/>
            <pc:sldMk cId="1468621790" sldId="333"/>
            <ac:spMk id="2" creationId="{57C079BE-6453-F3C9-A372-3BB9A2BB2C00}"/>
          </ac:spMkLst>
        </pc:spChg>
        <pc:picChg chg="mod">
          <ac:chgData name="Swati Mishra" userId="3f9e5f1094550d23" providerId="LiveId" clId="{A9A72585-ED0E-472A-974E-84AAE64A441E}" dt="2023-04-29T18:42:04.771" v="545" actId="14100"/>
          <ac:picMkLst>
            <pc:docMk/>
            <pc:sldMk cId="1468621790" sldId="333"/>
            <ac:picMk id="9" creationId="{7D9FC0DA-2D77-459F-991E-E616447EAEFA}"/>
          </ac:picMkLst>
        </pc:picChg>
      </pc:sldChg>
      <pc:sldChg chg="addSp modSp add mod">
        <pc:chgData name="Swati Mishra" userId="3f9e5f1094550d23" providerId="LiveId" clId="{A9A72585-ED0E-472A-974E-84AAE64A441E}" dt="2023-04-29T18:42:14.155" v="548" actId="14100"/>
        <pc:sldMkLst>
          <pc:docMk/>
          <pc:sldMk cId="106964753" sldId="334"/>
        </pc:sldMkLst>
        <pc:spChg chg="add mod">
          <ac:chgData name="Swati Mishra" userId="3f9e5f1094550d23" providerId="LiveId" clId="{A9A72585-ED0E-472A-974E-84AAE64A441E}" dt="2023-04-29T18:42:07.581" v="546"/>
          <ac:spMkLst>
            <pc:docMk/>
            <pc:sldMk cId="106964753" sldId="334"/>
            <ac:spMk id="2" creationId="{0FE3532C-311F-8955-31FC-3D6B441F83D4}"/>
          </ac:spMkLst>
        </pc:spChg>
        <pc:picChg chg="mod">
          <ac:chgData name="Swati Mishra" userId="3f9e5f1094550d23" providerId="LiveId" clId="{A9A72585-ED0E-472A-974E-84AAE64A441E}" dt="2023-04-29T18:42:14.155" v="548" actId="14100"/>
          <ac:picMkLst>
            <pc:docMk/>
            <pc:sldMk cId="106964753" sldId="334"/>
            <ac:picMk id="10" creationId="{06B7BBA6-8F78-4E59-B127-FB346B7F0456}"/>
          </ac:picMkLst>
        </pc:picChg>
      </pc:sldChg>
      <pc:sldChg chg="addSp modSp add mod">
        <pc:chgData name="Swati Mishra" userId="3f9e5f1094550d23" providerId="LiveId" clId="{A9A72585-ED0E-472A-974E-84AAE64A441E}" dt="2023-04-29T18:42:39.220" v="556" actId="14100"/>
        <pc:sldMkLst>
          <pc:docMk/>
          <pc:sldMk cId="809231173" sldId="335"/>
        </pc:sldMkLst>
        <pc:spChg chg="add mod">
          <ac:chgData name="Swati Mishra" userId="3f9e5f1094550d23" providerId="LiveId" clId="{A9A72585-ED0E-472A-974E-84AAE64A441E}" dt="2023-04-29T18:42:32.923" v="554"/>
          <ac:spMkLst>
            <pc:docMk/>
            <pc:sldMk cId="809231173" sldId="335"/>
            <ac:spMk id="2" creationId="{2AAF4123-000D-F3C1-5727-CBD9955A36C7}"/>
          </ac:spMkLst>
        </pc:spChg>
        <pc:picChg chg="mod">
          <ac:chgData name="Swati Mishra" userId="3f9e5f1094550d23" providerId="LiveId" clId="{A9A72585-ED0E-472A-974E-84AAE64A441E}" dt="2023-04-29T18:42:39.220" v="556" actId="14100"/>
          <ac:picMkLst>
            <pc:docMk/>
            <pc:sldMk cId="809231173" sldId="335"/>
            <ac:picMk id="12" creationId="{6239D9D4-EA69-41D5-8BC3-0FBE66FEE038}"/>
          </ac:picMkLst>
        </pc:picChg>
      </pc:sldChg>
      <pc:sldChg chg="new del ord">
        <pc:chgData name="Swati Mishra" userId="3f9e5f1094550d23" providerId="LiveId" clId="{A9A72585-ED0E-472A-974E-84AAE64A441E}" dt="2023-04-29T19:01:05.873" v="791" actId="2696"/>
        <pc:sldMkLst>
          <pc:docMk/>
          <pc:sldMk cId="2482489703" sldId="336"/>
        </pc:sldMkLst>
      </pc:sldChg>
      <pc:sldChg chg="new del">
        <pc:chgData name="Swati Mishra" userId="3f9e5f1094550d23" providerId="LiveId" clId="{A9A72585-ED0E-472A-974E-84AAE64A441E}" dt="2023-04-29T18:55:05.391" v="752" actId="2696"/>
        <pc:sldMkLst>
          <pc:docMk/>
          <pc:sldMk cId="301733110" sldId="337"/>
        </pc:sldMkLst>
      </pc:sldChg>
      <pc:sldChg chg="addSp delSp modSp new mod modClrScheme chgLayout">
        <pc:chgData name="Swati Mishra" userId="3f9e5f1094550d23" providerId="LiveId" clId="{A9A72585-ED0E-472A-974E-84AAE64A441E}" dt="2023-04-29T19:12:02.639" v="1077"/>
        <pc:sldMkLst>
          <pc:docMk/>
          <pc:sldMk cId="2441422837" sldId="337"/>
        </pc:sldMkLst>
        <pc:spChg chg="del">
          <ac:chgData name="Swati Mishra" userId="3f9e5f1094550d23" providerId="LiveId" clId="{A9A72585-ED0E-472A-974E-84AAE64A441E}" dt="2023-04-29T18:55:16.385" v="754" actId="26606"/>
          <ac:spMkLst>
            <pc:docMk/>
            <pc:sldMk cId="2441422837" sldId="337"/>
            <ac:spMk id="2" creationId="{F286D194-3582-6A29-8902-0AE39E56862A}"/>
          </ac:spMkLst>
        </pc:spChg>
        <pc:spChg chg="del">
          <ac:chgData name="Swati Mishra" userId="3f9e5f1094550d23" providerId="LiveId" clId="{A9A72585-ED0E-472A-974E-84AAE64A441E}" dt="2023-04-29T18:55:16.385" v="754" actId="26606"/>
          <ac:spMkLst>
            <pc:docMk/>
            <pc:sldMk cId="2441422837" sldId="337"/>
            <ac:spMk id="3" creationId="{5330D743-4FEE-AC05-DA31-5EE88F69B1D3}"/>
          </ac:spMkLst>
        </pc:spChg>
        <pc:spChg chg="del">
          <ac:chgData name="Swati Mishra" userId="3f9e5f1094550d23" providerId="LiveId" clId="{A9A72585-ED0E-472A-974E-84AAE64A441E}" dt="2023-04-29T18:55:16.385" v="754" actId="26606"/>
          <ac:spMkLst>
            <pc:docMk/>
            <pc:sldMk cId="2441422837" sldId="337"/>
            <ac:spMk id="4" creationId="{CD5D32E7-71AF-BF02-FB7C-BB6895C3F398}"/>
          </ac:spMkLst>
        </pc:spChg>
        <pc:spChg chg="del">
          <ac:chgData name="Swati Mishra" userId="3f9e5f1094550d23" providerId="LiveId" clId="{A9A72585-ED0E-472A-974E-84AAE64A441E}" dt="2023-04-29T18:55:16.385" v="754" actId="26606"/>
          <ac:spMkLst>
            <pc:docMk/>
            <pc:sldMk cId="2441422837" sldId="337"/>
            <ac:spMk id="5" creationId="{10C33A6A-830C-81E2-FB0A-72749A6FE5D4}"/>
          </ac:spMkLst>
        </pc:spChg>
        <pc:spChg chg="del">
          <ac:chgData name="Swati Mishra" userId="3f9e5f1094550d23" providerId="LiveId" clId="{A9A72585-ED0E-472A-974E-84AAE64A441E}" dt="2023-04-29T18:55:16.385" v="754" actId="26606"/>
          <ac:spMkLst>
            <pc:docMk/>
            <pc:sldMk cId="2441422837" sldId="337"/>
            <ac:spMk id="6" creationId="{6F4CEC12-3BD7-0AAE-4A74-1C8F38D61713}"/>
          </ac:spMkLst>
        </pc:spChg>
        <pc:spChg chg="del">
          <ac:chgData name="Swati Mishra" userId="3f9e5f1094550d23" providerId="LiveId" clId="{A9A72585-ED0E-472A-974E-84AAE64A441E}" dt="2023-04-29T18:55:16.385" v="754" actId="26606"/>
          <ac:spMkLst>
            <pc:docMk/>
            <pc:sldMk cId="2441422837" sldId="337"/>
            <ac:spMk id="7" creationId="{94979584-8396-7B61-0B6B-57B038CC0890}"/>
          </ac:spMkLst>
        </pc:spChg>
        <pc:spChg chg="mod">
          <ac:chgData name="Swati Mishra" userId="3f9e5f1094550d23" providerId="LiveId" clId="{A9A72585-ED0E-472A-974E-84AAE64A441E}" dt="2023-04-29T19:12:02.639" v="1077"/>
          <ac:spMkLst>
            <pc:docMk/>
            <pc:sldMk cId="2441422837" sldId="337"/>
            <ac:spMk id="8" creationId="{35FDAC46-11A4-2EDD-6C83-D15013099A43}"/>
          </ac:spMkLst>
        </pc:spChg>
        <pc:spChg chg="del">
          <ac:chgData name="Swati Mishra" userId="3f9e5f1094550d23" providerId="LiveId" clId="{A9A72585-ED0E-472A-974E-84AAE64A441E}" dt="2023-04-29T18:55:16.385" v="754" actId="26606"/>
          <ac:spMkLst>
            <pc:docMk/>
            <pc:sldMk cId="2441422837" sldId="337"/>
            <ac:spMk id="9" creationId="{90D21E20-FF49-193F-D8CB-078C563EB63F}"/>
          </ac:spMkLst>
        </pc:spChg>
        <pc:spChg chg="del">
          <ac:chgData name="Swati Mishra" userId="3f9e5f1094550d23" providerId="LiveId" clId="{A9A72585-ED0E-472A-974E-84AAE64A441E}" dt="2023-04-29T18:55:16.385" v="754" actId="26606"/>
          <ac:spMkLst>
            <pc:docMk/>
            <pc:sldMk cId="2441422837" sldId="337"/>
            <ac:spMk id="10" creationId="{E86B79D8-E967-D793-2291-FE4B2194950A}"/>
          </ac:spMkLst>
        </pc:spChg>
        <pc:spChg chg="del">
          <ac:chgData name="Swati Mishra" userId="3f9e5f1094550d23" providerId="LiveId" clId="{A9A72585-ED0E-472A-974E-84AAE64A441E}" dt="2023-04-29T18:55:16.385" v="754" actId="26606"/>
          <ac:spMkLst>
            <pc:docMk/>
            <pc:sldMk cId="2441422837" sldId="337"/>
            <ac:spMk id="11" creationId="{D4F8A340-A307-E4D8-1F54-AD1219093210}"/>
          </ac:spMkLst>
        </pc:spChg>
        <pc:spChg chg="del">
          <ac:chgData name="Swati Mishra" userId="3f9e5f1094550d23" providerId="LiveId" clId="{A9A72585-ED0E-472A-974E-84AAE64A441E}" dt="2023-04-29T18:55:16.385" v="754" actId="26606"/>
          <ac:spMkLst>
            <pc:docMk/>
            <pc:sldMk cId="2441422837" sldId="337"/>
            <ac:spMk id="12" creationId="{9A83821B-EFC4-7A8E-0741-368EA2CE0EBE}"/>
          </ac:spMkLst>
        </pc:spChg>
        <pc:spChg chg="del">
          <ac:chgData name="Swati Mishra" userId="3f9e5f1094550d23" providerId="LiveId" clId="{A9A72585-ED0E-472A-974E-84AAE64A441E}" dt="2023-04-29T18:55:16.385" v="754" actId="26606"/>
          <ac:spMkLst>
            <pc:docMk/>
            <pc:sldMk cId="2441422837" sldId="337"/>
            <ac:spMk id="13" creationId="{DA165CEC-7496-F8F6-493F-3D7BF2117B07}"/>
          </ac:spMkLst>
        </pc:spChg>
        <pc:spChg chg="add mod">
          <ac:chgData name="Swati Mishra" userId="3f9e5f1094550d23" providerId="LiveId" clId="{A9A72585-ED0E-472A-974E-84AAE64A441E}" dt="2023-04-29T19:12:02.639" v="1077"/>
          <ac:spMkLst>
            <pc:docMk/>
            <pc:sldMk cId="2441422837" sldId="337"/>
            <ac:spMk id="18" creationId="{139BB316-E1CB-B73B-6E85-5178E26640B4}"/>
          </ac:spMkLst>
        </pc:spChg>
        <pc:spChg chg="add mod">
          <ac:chgData name="Swati Mishra" userId="3f9e5f1094550d23" providerId="LiveId" clId="{A9A72585-ED0E-472A-974E-84AAE64A441E}" dt="2023-04-29T18:56:55.707" v="788" actId="14100"/>
          <ac:spMkLst>
            <pc:docMk/>
            <pc:sldMk cId="2441422837" sldId="337"/>
            <ac:spMk id="20" creationId="{A8227B3E-B064-EF03-2438-466047B669D1}"/>
          </ac:spMkLst>
        </pc:spChg>
      </pc:sldChg>
      <pc:sldChg chg="addSp delSp modSp new mod ord modClrScheme chgLayout">
        <pc:chgData name="Swati Mishra" userId="3f9e5f1094550d23" providerId="LiveId" clId="{A9A72585-ED0E-472A-974E-84AAE64A441E}" dt="2023-04-29T19:12:02.639" v="1077"/>
        <pc:sldMkLst>
          <pc:docMk/>
          <pc:sldMk cId="4056264755" sldId="338"/>
        </pc:sldMkLst>
        <pc:spChg chg="del">
          <ac:chgData name="Swati Mishra" userId="3f9e5f1094550d23" providerId="LiveId" clId="{A9A72585-ED0E-472A-974E-84AAE64A441E}" dt="2023-04-29T19:02:03.379" v="809" actId="26606"/>
          <ac:spMkLst>
            <pc:docMk/>
            <pc:sldMk cId="4056264755" sldId="338"/>
            <ac:spMk id="2" creationId="{B6300F13-B539-F046-557D-28F5D0B3F6FB}"/>
          </ac:spMkLst>
        </pc:spChg>
        <pc:spChg chg="del">
          <ac:chgData name="Swati Mishra" userId="3f9e5f1094550d23" providerId="LiveId" clId="{A9A72585-ED0E-472A-974E-84AAE64A441E}" dt="2023-04-29T19:02:03.379" v="809" actId="26606"/>
          <ac:spMkLst>
            <pc:docMk/>
            <pc:sldMk cId="4056264755" sldId="338"/>
            <ac:spMk id="3" creationId="{D04D6172-2AF0-AD85-9157-C57A100905F0}"/>
          </ac:spMkLst>
        </pc:spChg>
        <pc:spChg chg="del">
          <ac:chgData name="Swati Mishra" userId="3f9e5f1094550d23" providerId="LiveId" clId="{A9A72585-ED0E-472A-974E-84AAE64A441E}" dt="2023-04-29T19:02:03.379" v="809" actId="26606"/>
          <ac:spMkLst>
            <pc:docMk/>
            <pc:sldMk cId="4056264755" sldId="338"/>
            <ac:spMk id="4" creationId="{2A08F2A3-5334-C3A2-66F4-2557CA4D6A0F}"/>
          </ac:spMkLst>
        </pc:spChg>
        <pc:spChg chg="mod">
          <ac:chgData name="Swati Mishra" userId="3f9e5f1094550d23" providerId="LiveId" clId="{A9A72585-ED0E-472A-974E-84AAE64A441E}" dt="2023-04-29T19:12:02.639" v="1077"/>
          <ac:spMkLst>
            <pc:docMk/>
            <pc:sldMk cId="4056264755" sldId="338"/>
            <ac:spMk id="5" creationId="{7D9C6946-D228-F2C3-76B4-EE6DBD283DF6}"/>
          </ac:spMkLst>
        </pc:spChg>
        <pc:spChg chg="add mod">
          <ac:chgData name="Swati Mishra" userId="3f9e5f1094550d23" providerId="LiveId" clId="{A9A72585-ED0E-472A-974E-84AAE64A441E}" dt="2023-04-29T19:12:02.639" v="1077"/>
          <ac:spMkLst>
            <pc:docMk/>
            <pc:sldMk cId="4056264755" sldId="338"/>
            <ac:spMk id="10" creationId="{5F27BA02-1952-272C-D4FC-25A4DAC14AF8}"/>
          </ac:spMkLst>
        </pc:spChg>
        <pc:spChg chg="add mod">
          <ac:chgData name="Swati Mishra" userId="3f9e5f1094550d23" providerId="LiveId" clId="{A9A72585-ED0E-472A-974E-84AAE64A441E}" dt="2023-04-29T19:11:07.813" v="1072"/>
          <ac:spMkLst>
            <pc:docMk/>
            <pc:sldMk cId="4056264755" sldId="338"/>
            <ac:spMk id="12" creationId="{1D10CB75-5BE3-1CAA-2539-AE0D49F91905}"/>
          </ac:spMkLst>
        </pc:spChg>
      </pc:sldChg>
      <pc:sldChg chg="modSp add mod ord">
        <pc:chgData name="Swati Mishra" userId="3f9e5f1094550d23" providerId="LiveId" clId="{A9A72585-ED0E-472A-974E-84AAE64A441E}" dt="2023-04-29T19:12:02.639" v="1077"/>
        <pc:sldMkLst>
          <pc:docMk/>
          <pc:sldMk cId="684010945" sldId="339"/>
        </pc:sldMkLst>
        <pc:spChg chg="mod">
          <ac:chgData name="Swati Mishra" userId="3f9e5f1094550d23" providerId="LiveId" clId="{A9A72585-ED0E-472A-974E-84AAE64A441E}" dt="2023-04-29T19:12:02.639" v="1077"/>
          <ac:spMkLst>
            <pc:docMk/>
            <pc:sldMk cId="684010945" sldId="339"/>
            <ac:spMk id="5" creationId="{7D9C6946-D228-F2C3-76B4-EE6DBD283DF6}"/>
          </ac:spMkLst>
        </pc:spChg>
        <pc:spChg chg="mod">
          <ac:chgData name="Swati Mishra" userId="3f9e5f1094550d23" providerId="LiveId" clId="{A9A72585-ED0E-472A-974E-84AAE64A441E}" dt="2023-04-29T19:12:02.639" v="1077"/>
          <ac:spMkLst>
            <pc:docMk/>
            <pc:sldMk cId="684010945" sldId="339"/>
            <ac:spMk id="10" creationId="{5F27BA02-1952-272C-D4FC-25A4DAC14AF8}"/>
          </ac:spMkLst>
        </pc:spChg>
        <pc:spChg chg="mod">
          <ac:chgData name="Swati Mishra" userId="3f9e5f1094550d23" providerId="LiveId" clId="{A9A72585-ED0E-472A-974E-84AAE64A441E}" dt="2023-04-29T19:11:07.813" v="1072"/>
          <ac:spMkLst>
            <pc:docMk/>
            <pc:sldMk cId="684010945" sldId="339"/>
            <ac:spMk id="12" creationId="{1D10CB75-5BE3-1CAA-2539-AE0D49F91905}"/>
          </ac:spMkLst>
        </pc:spChg>
      </pc:sldChg>
      <pc:sldChg chg="addSp delSp modSp new mod modClrScheme chgLayout">
        <pc:chgData name="Swati Mishra" userId="3f9e5f1094550d23" providerId="LiveId" clId="{A9A72585-ED0E-472A-974E-84AAE64A441E}" dt="2023-04-29T19:12:18.619" v="1079" actId="1076"/>
        <pc:sldMkLst>
          <pc:docMk/>
          <pc:sldMk cId="356102496" sldId="340"/>
        </pc:sldMkLst>
        <pc:spChg chg="del">
          <ac:chgData name="Swati Mishra" userId="3f9e5f1094550d23" providerId="LiveId" clId="{A9A72585-ED0E-472A-974E-84AAE64A441E}" dt="2023-04-29T19:09:19.709" v="991" actId="26606"/>
          <ac:spMkLst>
            <pc:docMk/>
            <pc:sldMk cId="356102496" sldId="340"/>
            <ac:spMk id="2" creationId="{ADC65992-4ACE-195A-8E66-38B6F2235CCB}"/>
          </ac:spMkLst>
        </pc:spChg>
        <pc:spChg chg="del">
          <ac:chgData name="Swati Mishra" userId="3f9e5f1094550d23" providerId="LiveId" clId="{A9A72585-ED0E-472A-974E-84AAE64A441E}" dt="2023-04-29T19:09:19.709" v="991" actId="26606"/>
          <ac:spMkLst>
            <pc:docMk/>
            <pc:sldMk cId="356102496" sldId="340"/>
            <ac:spMk id="3" creationId="{BC772EE4-A441-350B-BEAA-608B9B0B1BAE}"/>
          </ac:spMkLst>
        </pc:spChg>
        <pc:spChg chg="del mod">
          <ac:chgData name="Swati Mishra" userId="3f9e5f1094550d23" providerId="LiveId" clId="{A9A72585-ED0E-472A-974E-84AAE64A441E}" dt="2023-04-29T19:09:22.246" v="992" actId="478"/>
          <ac:spMkLst>
            <pc:docMk/>
            <pc:sldMk cId="356102496" sldId="340"/>
            <ac:spMk id="4" creationId="{9E94890D-85CF-3130-3EA7-C6C5F2E126C5}"/>
          </ac:spMkLst>
        </pc:spChg>
        <pc:spChg chg="add del mod">
          <ac:chgData name="Swati Mishra" userId="3f9e5f1094550d23" providerId="LiveId" clId="{A9A72585-ED0E-472A-974E-84AAE64A441E}" dt="2023-04-29T19:10:09.744" v="995" actId="478"/>
          <ac:spMkLst>
            <pc:docMk/>
            <pc:sldMk cId="356102496" sldId="340"/>
            <ac:spMk id="9" creationId="{E0B27E24-F8CA-222D-2D23-DB28F2E50B9E}"/>
          </ac:spMkLst>
        </pc:spChg>
        <pc:picChg chg="add del mod">
          <ac:chgData name="Swati Mishra" userId="3f9e5f1094550d23" providerId="LiveId" clId="{A9A72585-ED0E-472A-974E-84AAE64A441E}" dt="2023-04-29T19:11:13.253" v="1073" actId="478"/>
          <ac:picMkLst>
            <pc:docMk/>
            <pc:sldMk cId="356102496" sldId="340"/>
            <ac:picMk id="1026" creationId="{826730DB-361A-68B7-C655-2437892C6578}"/>
          </ac:picMkLst>
        </pc:picChg>
        <pc:picChg chg="add del">
          <ac:chgData name="Swati Mishra" userId="3f9e5f1094550d23" providerId="LiveId" clId="{A9A72585-ED0E-472A-974E-84AAE64A441E}" dt="2023-04-29T19:11:25.545" v="1075"/>
          <ac:picMkLst>
            <pc:docMk/>
            <pc:sldMk cId="356102496" sldId="340"/>
            <ac:picMk id="1028" creationId="{99558048-9EFB-C79C-3DFD-B8E60384A7AB}"/>
          </ac:picMkLst>
        </pc:picChg>
        <pc:picChg chg="add mod">
          <ac:chgData name="Swati Mishra" userId="3f9e5f1094550d23" providerId="LiveId" clId="{A9A72585-ED0E-472A-974E-84AAE64A441E}" dt="2023-04-29T19:12:18.619" v="1079" actId="1076"/>
          <ac:picMkLst>
            <pc:docMk/>
            <pc:sldMk cId="356102496" sldId="340"/>
            <ac:picMk id="1030" creationId="{9C3C1402-4BDC-9858-5E3C-400A1EDBAF6F}"/>
          </ac:picMkLst>
        </pc:picChg>
      </pc:sldChg>
      <pc:sldMasterChg chg="modSldLayout">
        <pc:chgData name="Swati Mishra" userId="3f9e5f1094550d23" providerId="LiveId" clId="{A9A72585-ED0E-472A-974E-84AAE64A441E}" dt="2023-04-29T19:10:51.238" v="1062"/>
        <pc:sldMasterMkLst>
          <pc:docMk/>
          <pc:sldMasterMk cId="926370308" sldId="2147483867"/>
        </pc:sldMasterMkLst>
        <pc:sldLayoutChg chg="addSp">
          <pc:chgData name="Swati Mishra" userId="3f9e5f1094550d23" providerId="LiveId" clId="{A9A72585-ED0E-472A-974E-84AAE64A441E}" dt="2023-04-29T19:10:46.216" v="1054"/>
          <pc:sldLayoutMkLst>
            <pc:docMk/>
            <pc:sldMasterMk cId="926370308" sldId="2147483867"/>
            <pc:sldLayoutMk cId="2441045036" sldId="2147483868"/>
          </pc:sldLayoutMkLst>
          <pc:spChg chg="add">
            <ac:chgData name="Swati Mishra" userId="3f9e5f1094550d23" providerId="LiveId" clId="{A9A72585-ED0E-472A-974E-84AAE64A441E}" dt="2023-04-29T19:10:46.216" v="1054"/>
            <ac:spMkLst>
              <pc:docMk/>
              <pc:sldMasterMk cId="926370308" sldId="2147483867"/>
              <pc:sldLayoutMk cId="2441045036" sldId="2147483868"/>
              <ac:spMk id="7" creationId="{3D0FE263-F7F5-22FF-82CF-8B223EABC76D}"/>
            </ac:spMkLst>
          </pc:spChg>
          <pc:spChg chg="add">
            <ac:chgData name="Swati Mishra" userId="3f9e5f1094550d23" providerId="LiveId" clId="{A9A72585-ED0E-472A-974E-84AAE64A441E}" dt="2023-04-29T19:10:46.216" v="1054"/>
            <ac:spMkLst>
              <pc:docMk/>
              <pc:sldMasterMk cId="926370308" sldId="2147483867"/>
              <pc:sldLayoutMk cId="2441045036" sldId="2147483868"/>
              <ac:spMk id="8" creationId="{265CB425-C22B-87ED-9780-129A9C6123B0}"/>
            </ac:spMkLst>
          </pc:spChg>
          <pc:spChg chg="add">
            <ac:chgData name="Swati Mishra" userId="3f9e5f1094550d23" providerId="LiveId" clId="{A9A72585-ED0E-472A-974E-84AAE64A441E}" dt="2023-04-29T19:10:46.216" v="1054"/>
            <ac:spMkLst>
              <pc:docMk/>
              <pc:sldMasterMk cId="926370308" sldId="2147483867"/>
              <pc:sldLayoutMk cId="2441045036" sldId="2147483868"/>
              <ac:spMk id="9" creationId="{FBA2C88B-5F2A-F6AB-52D9-70E18D9D0062}"/>
            </ac:spMkLst>
          </pc:spChg>
          <pc:spChg chg="add">
            <ac:chgData name="Swati Mishra" userId="3f9e5f1094550d23" providerId="LiveId" clId="{A9A72585-ED0E-472A-974E-84AAE64A441E}" dt="2023-04-29T19:10:46.216" v="1054"/>
            <ac:spMkLst>
              <pc:docMk/>
              <pc:sldMasterMk cId="926370308" sldId="2147483867"/>
              <pc:sldLayoutMk cId="2441045036" sldId="2147483868"/>
              <ac:spMk id="10" creationId="{9279D9EB-5C79-3E6B-C949-A5FD67BA25BB}"/>
            </ac:spMkLst>
          </pc:spChg>
          <pc:spChg chg="add">
            <ac:chgData name="Swati Mishra" userId="3f9e5f1094550d23" providerId="LiveId" clId="{A9A72585-ED0E-472A-974E-84AAE64A441E}" dt="2023-04-29T19:10:46.216" v="1054"/>
            <ac:spMkLst>
              <pc:docMk/>
              <pc:sldMasterMk cId="926370308" sldId="2147483867"/>
              <pc:sldLayoutMk cId="2441045036" sldId="2147483868"/>
              <ac:spMk id="11" creationId="{B0B89774-BC0D-080D-ED49-8CE8D20E68A4}"/>
            </ac:spMkLst>
          </pc:spChg>
          <pc:spChg chg="add">
            <ac:chgData name="Swati Mishra" userId="3f9e5f1094550d23" providerId="LiveId" clId="{A9A72585-ED0E-472A-974E-84AAE64A441E}" dt="2023-04-29T19:10:46.216" v="1054"/>
            <ac:spMkLst>
              <pc:docMk/>
              <pc:sldMasterMk cId="926370308" sldId="2147483867"/>
              <pc:sldLayoutMk cId="2441045036" sldId="2147483868"/>
              <ac:spMk id="12" creationId="{FFEFBCE2-29F9-69B7-7555-A9D3E4F8F5B7}"/>
            </ac:spMkLst>
          </pc:spChg>
        </pc:sldLayoutChg>
        <pc:sldLayoutChg chg="addSp delSp">
          <pc:chgData name="Swati Mishra" userId="3f9e5f1094550d23" providerId="LiveId" clId="{A9A72585-ED0E-472A-974E-84AAE64A441E}" dt="2023-04-29T19:10:51.238" v="1062"/>
          <pc:sldLayoutMkLst>
            <pc:docMk/>
            <pc:sldMasterMk cId="926370308" sldId="2147483867"/>
            <pc:sldLayoutMk cId="1845376189" sldId="2147483885"/>
          </pc:sldLayoutMkLst>
          <pc:spChg chg="add del">
            <ac:chgData name="Swati Mishra" userId="3f9e5f1094550d23" providerId="LiveId" clId="{A9A72585-ED0E-472A-974E-84AAE64A441E}" dt="2023-04-29T19:10:51.238" v="1062"/>
            <ac:spMkLst>
              <pc:docMk/>
              <pc:sldMasterMk cId="926370308" sldId="2147483867"/>
              <pc:sldLayoutMk cId="1845376189" sldId="2147483885"/>
              <ac:spMk id="8" creationId="{00000000-0000-0000-0000-000000000000}"/>
            </ac:spMkLst>
          </pc:spChg>
          <pc:spChg chg="add del">
            <ac:chgData name="Swati Mishra" userId="3f9e5f1094550d23" providerId="LiveId" clId="{A9A72585-ED0E-472A-974E-84AAE64A441E}" dt="2023-04-29T19:10:51.238" v="1062"/>
            <ac:spMkLst>
              <pc:docMk/>
              <pc:sldMasterMk cId="926370308" sldId="2147483867"/>
              <pc:sldLayoutMk cId="1845376189" sldId="2147483885"/>
              <ac:spMk id="9" creationId="{00000000-0000-0000-0000-000000000000}"/>
            </ac:spMkLst>
          </pc:spChg>
          <pc:spChg chg="add del">
            <ac:chgData name="Swati Mishra" userId="3f9e5f1094550d23" providerId="LiveId" clId="{A9A72585-ED0E-472A-974E-84AAE64A441E}" dt="2023-04-29T19:10:51.238" v="1062"/>
            <ac:spMkLst>
              <pc:docMk/>
              <pc:sldMasterMk cId="926370308" sldId="2147483867"/>
              <pc:sldLayoutMk cId="1845376189" sldId="2147483885"/>
              <ac:spMk id="11" creationId="{00000000-0000-0000-0000-000000000000}"/>
            </ac:spMkLst>
          </pc:spChg>
          <pc:spChg chg="add del">
            <ac:chgData name="Swati Mishra" userId="3f9e5f1094550d23" providerId="LiveId" clId="{A9A72585-ED0E-472A-974E-84AAE64A441E}" dt="2023-04-29T19:10:51.238" v="1062"/>
            <ac:spMkLst>
              <pc:docMk/>
              <pc:sldMasterMk cId="926370308" sldId="2147483867"/>
              <pc:sldLayoutMk cId="1845376189" sldId="2147483885"/>
              <ac:spMk id="12" creationId="{00000000-0000-0000-0000-000000000000}"/>
            </ac:spMkLst>
          </pc:spChg>
          <pc:spChg chg="add del">
            <ac:chgData name="Swati Mishra" userId="3f9e5f1094550d23" providerId="LiveId" clId="{A9A72585-ED0E-472A-974E-84AAE64A441E}" dt="2023-04-29T19:10:51.238" v="1062"/>
            <ac:spMkLst>
              <pc:docMk/>
              <pc:sldMasterMk cId="926370308" sldId="2147483867"/>
              <pc:sldLayoutMk cId="1845376189" sldId="2147483885"/>
              <ac:spMk id="13" creationId="{00000000-0000-0000-0000-000000000000}"/>
            </ac:spMkLst>
          </pc:spChg>
          <pc:spChg chg="add del">
            <ac:chgData name="Swati Mishra" userId="3f9e5f1094550d23" providerId="LiveId" clId="{A9A72585-ED0E-472A-974E-84AAE64A441E}" dt="2023-04-29T19:10:51.238" v="1062"/>
            <ac:spMkLst>
              <pc:docMk/>
              <pc:sldMasterMk cId="926370308" sldId="2147483867"/>
              <pc:sldLayoutMk cId="1845376189" sldId="2147483885"/>
              <ac:spMk id="14" creationId="{00000000-0000-0000-0000-000000000000}"/>
            </ac:spMkLst>
          </pc:spChg>
          <pc:spChg chg="add del">
            <ac:chgData name="Swati Mishra" userId="3f9e5f1094550d23" providerId="LiveId" clId="{A9A72585-ED0E-472A-974E-84AAE64A441E}" dt="2023-04-29T19:10:51.238" v="1062"/>
            <ac:spMkLst>
              <pc:docMk/>
              <pc:sldMasterMk cId="926370308" sldId="2147483867"/>
              <pc:sldLayoutMk cId="1845376189" sldId="2147483885"/>
              <ac:spMk id="15" creationId="{00000000-0000-0000-0000-000000000000}"/>
            </ac:spMkLst>
          </pc:spChg>
        </pc:sldLayoutChg>
      </pc:sldMasterChg>
      <pc:sldMasterChg chg="modSldLayout">
        <pc:chgData name="Swati Mishra" userId="3f9e5f1094550d23" providerId="LiveId" clId="{A9A72585-ED0E-472A-974E-84AAE64A441E}" dt="2023-04-29T19:11:07.813" v="1072"/>
        <pc:sldMasterMkLst>
          <pc:docMk/>
          <pc:sldMasterMk cId="1978074775" sldId="2147483867"/>
        </pc:sldMasterMkLst>
        <pc:sldLayoutChg chg="addSp">
          <pc:chgData name="Swati Mishra" userId="3f9e5f1094550d23" providerId="LiveId" clId="{A9A72585-ED0E-472A-974E-84AAE64A441E}" dt="2023-04-29T19:11:05.504" v="1063"/>
          <pc:sldLayoutMkLst>
            <pc:docMk/>
            <pc:sldMasterMk cId="1978074775" sldId="2147483867"/>
            <pc:sldLayoutMk cId="4006274030" sldId="2147483868"/>
          </pc:sldLayoutMkLst>
          <pc:spChg chg="add">
            <ac:chgData name="Swati Mishra" userId="3f9e5f1094550d23" providerId="LiveId" clId="{A9A72585-ED0E-472A-974E-84AAE64A441E}" dt="2023-04-29T19:11:05.504" v="1063"/>
            <ac:spMkLst>
              <pc:docMk/>
              <pc:sldMasterMk cId="1978074775" sldId="2147483867"/>
              <pc:sldLayoutMk cId="4006274030" sldId="2147483868"/>
              <ac:spMk id="7" creationId="{4AD90F2F-0207-F09E-B28B-16DBFE661820}"/>
            </ac:spMkLst>
          </pc:spChg>
          <pc:spChg chg="add">
            <ac:chgData name="Swati Mishra" userId="3f9e5f1094550d23" providerId="LiveId" clId="{A9A72585-ED0E-472A-974E-84AAE64A441E}" dt="2023-04-29T19:11:05.504" v="1063"/>
            <ac:spMkLst>
              <pc:docMk/>
              <pc:sldMasterMk cId="1978074775" sldId="2147483867"/>
              <pc:sldLayoutMk cId="4006274030" sldId="2147483868"/>
              <ac:spMk id="8" creationId="{9F4308DB-B766-7944-6366-78ACDCD38E47}"/>
            </ac:spMkLst>
          </pc:spChg>
          <pc:spChg chg="add">
            <ac:chgData name="Swati Mishra" userId="3f9e5f1094550d23" providerId="LiveId" clId="{A9A72585-ED0E-472A-974E-84AAE64A441E}" dt="2023-04-29T19:11:05.504" v="1063"/>
            <ac:spMkLst>
              <pc:docMk/>
              <pc:sldMasterMk cId="1978074775" sldId="2147483867"/>
              <pc:sldLayoutMk cId="4006274030" sldId="2147483868"/>
              <ac:spMk id="9" creationId="{AD0BAA47-A742-F855-E3F7-2A9672CAF323}"/>
            </ac:spMkLst>
          </pc:spChg>
          <pc:spChg chg="add">
            <ac:chgData name="Swati Mishra" userId="3f9e5f1094550d23" providerId="LiveId" clId="{A9A72585-ED0E-472A-974E-84AAE64A441E}" dt="2023-04-29T19:11:05.504" v="1063"/>
            <ac:spMkLst>
              <pc:docMk/>
              <pc:sldMasterMk cId="1978074775" sldId="2147483867"/>
              <pc:sldLayoutMk cId="4006274030" sldId="2147483868"/>
              <ac:spMk id="10" creationId="{A7A2F95D-BC56-05EB-D142-18BEC9276CD6}"/>
            </ac:spMkLst>
          </pc:spChg>
          <pc:spChg chg="add">
            <ac:chgData name="Swati Mishra" userId="3f9e5f1094550d23" providerId="LiveId" clId="{A9A72585-ED0E-472A-974E-84AAE64A441E}" dt="2023-04-29T19:11:05.504" v="1063"/>
            <ac:spMkLst>
              <pc:docMk/>
              <pc:sldMasterMk cId="1978074775" sldId="2147483867"/>
              <pc:sldLayoutMk cId="4006274030" sldId="2147483868"/>
              <ac:spMk id="11" creationId="{C793ECF3-81A4-0DF1-2330-4744C7A95949}"/>
            </ac:spMkLst>
          </pc:spChg>
          <pc:spChg chg="add">
            <ac:chgData name="Swati Mishra" userId="3f9e5f1094550d23" providerId="LiveId" clId="{A9A72585-ED0E-472A-974E-84AAE64A441E}" dt="2023-04-29T19:11:05.504" v="1063"/>
            <ac:spMkLst>
              <pc:docMk/>
              <pc:sldMasterMk cId="1978074775" sldId="2147483867"/>
              <pc:sldLayoutMk cId="4006274030" sldId="2147483868"/>
              <ac:spMk id="12" creationId="{2583578A-43C3-EE1C-0E2B-0A80362C6622}"/>
            </ac:spMkLst>
          </pc:spChg>
        </pc:sldLayoutChg>
        <pc:sldLayoutChg chg="addSp delSp">
          <pc:chgData name="Swati Mishra" userId="3f9e5f1094550d23" providerId="LiveId" clId="{A9A72585-ED0E-472A-974E-84AAE64A441E}" dt="2023-04-29T19:11:07.813" v="1072"/>
          <pc:sldLayoutMkLst>
            <pc:docMk/>
            <pc:sldMasterMk cId="1978074775" sldId="2147483867"/>
            <pc:sldLayoutMk cId="3224796861" sldId="2147483885"/>
          </pc:sldLayoutMkLst>
          <pc:spChg chg="add del">
            <ac:chgData name="Swati Mishra" userId="3f9e5f1094550d23" providerId="LiveId" clId="{A9A72585-ED0E-472A-974E-84AAE64A441E}" dt="2023-04-29T19:11:07.813" v="1072"/>
            <ac:spMkLst>
              <pc:docMk/>
              <pc:sldMasterMk cId="1978074775" sldId="2147483867"/>
              <pc:sldLayoutMk cId="3224796861" sldId="2147483885"/>
              <ac:spMk id="8" creationId="{00000000-0000-0000-0000-000000000000}"/>
            </ac:spMkLst>
          </pc:spChg>
          <pc:spChg chg="add del">
            <ac:chgData name="Swati Mishra" userId="3f9e5f1094550d23" providerId="LiveId" clId="{A9A72585-ED0E-472A-974E-84AAE64A441E}" dt="2023-04-29T19:11:07.813" v="1072"/>
            <ac:spMkLst>
              <pc:docMk/>
              <pc:sldMasterMk cId="1978074775" sldId="2147483867"/>
              <pc:sldLayoutMk cId="3224796861" sldId="2147483885"/>
              <ac:spMk id="9" creationId="{00000000-0000-0000-0000-000000000000}"/>
            </ac:spMkLst>
          </pc:spChg>
          <pc:spChg chg="add del">
            <ac:chgData name="Swati Mishra" userId="3f9e5f1094550d23" providerId="LiveId" clId="{A9A72585-ED0E-472A-974E-84AAE64A441E}" dt="2023-04-29T19:11:07.813" v="1072"/>
            <ac:spMkLst>
              <pc:docMk/>
              <pc:sldMasterMk cId="1978074775" sldId="2147483867"/>
              <pc:sldLayoutMk cId="3224796861" sldId="2147483885"/>
              <ac:spMk id="11" creationId="{00000000-0000-0000-0000-000000000000}"/>
            </ac:spMkLst>
          </pc:spChg>
          <pc:spChg chg="add del">
            <ac:chgData name="Swati Mishra" userId="3f9e5f1094550d23" providerId="LiveId" clId="{A9A72585-ED0E-472A-974E-84AAE64A441E}" dt="2023-04-29T19:11:07.813" v="1072"/>
            <ac:spMkLst>
              <pc:docMk/>
              <pc:sldMasterMk cId="1978074775" sldId="2147483867"/>
              <pc:sldLayoutMk cId="3224796861" sldId="2147483885"/>
              <ac:spMk id="12" creationId="{00000000-0000-0000-0000-000000000000}"/>
            </ac:spMkLst>
          </pc:spChg>
          <pc:spChg chg="add del">
            <ac:chgData name="Swati Mishra" userId="3f9e5f1094550d23" providerId="LiveId" clId="{A9A72585-ED0E-472A-974E-84AAE64A441E}" dt="2023-04-29T19:11:07.813" v="1072"/>
            <ac:spMkLst>
              <pc:docMk/>
              <pc:sldMasterMk cId="1978074775" sldId="2147483867"/>
              <pc:sldLayoutMk cId="3224796861" sldId="2147483885"/>
              <ac:spMk id="13" creationId="{00000000-0000-0000-0000-000000000000}"/>
            </ac:spMkLst>
          </pc:spChg>
          <pc:spChg chg="add del">
            <ac:chgData name="Swati Mishra" userId="3f9e5f1094550d23" providerId="LiveId" clId="{A9A72585-ED0E-472A-974E-84AAE64A441E}" dt="2023-04-29T19:11:07.813" v="1072"/>
            <ac:spMkLst>
              <pc:docMk/>
              <pc:sldMasterMk cId="1978074775" sldId="2147483867"/>
              <pc:sldLayoutMk cId="3224796861" sldId="2147483885"/>
              <ac:spMk id="14" creationId="{00000000-0000-0000-0000-000000000000}"/>
            </ac:spMkLst>
          </pc:spChg>
          <pc:spChg chg="add del">
            <ac:chgData name="Swati Mishra" userId="3f9e5f1094550d23" providerId="LiveId" clId="{A9A72585-ED0E-472A-974E-84AAE64A441E}" dt="2023-04-29T19:11:07.813" v="1072"/>
            <ac:spMkLst>
              <pc:docMk/>
              <pc:sldMasterMk cId="1978074775" sldId="2147483867"/>
              <pc:sldLayoutMk cId="3224796861" sldId="2147483885"/>
              <ac:spMk id="15" creationId="{00000000-0000-0000-0000-000000000000}"/>
            </ac:spMkLst>
          </pc:spChg>
        </pc:sldLayoutChg>
      </pc:sldMasterChg>
      <pc:sldMasterChg chg="modSldLayout">
        <pc:chgData name="Swati Mishra" userId="3f9e5f1094550d23" providerId="LiveId" clId="{A9A72585-ED0E-472A-974E-84AAE64A441E}" dt="2023-04-29T19:10:36.014" v="1052"/>
        <pc:sldMasterMkLst>
          <pc:docMk/>
          <pc:sldMasterMk cId="4002683162" sldId="2147483867"/>
        </pc:sldMasterMkLst>
        <pc:sldLayoutChg chg="addSp">
          <pc:chgData name="Swati Mishra" userId="3f9e5f1094550d23" providerId="LiveId" clId="{A9A72585-ED0E-472A-974E-84AAE64A441E}" dt="2023-04-29T19:10:31.487" v="1003"/>
          <pc:sldLayoutMkLst>
            <pc:docMk/>
            <pc:sldMasterMk cId="4002683162" sldId="2147483867"/>
            <pc:sldLayoutMk cId="3223892070" sldId="2147483868"/>
          </pc:sldLayoutMkLst>
          <pc:spChg chg="add">
            <ac:chgData name="Swati Mishra" userId="3f9e5f1094550d23" providerId="LiveId" clId="{A9A72585-ED0E-472A-974E-84AAE64A441E}" dt="2023-04-29T19:10:31.487" v="1003"/>
            <ac:spMkLst>
              <pc:docMk/>
              <pc:sldMasterMk cId="4002683162" sldId="2147483867"/>
              <pc:sldLayoutMk cId="3223892070" sldId="2147483868"/>
              <ac:spMk id="7" creationId="{100DDA58-AAF0-447A-9804-FEF164A85147}"/>
            </ac:spMkLst>
          </pc:spChg>
          <pc:spChg chg="add">
            <ac:chgData name="Swati Mishra" userId="3f9e5f1094550d23" providerId="LiveId" clId="{A9A72585-ED0E-472A-974E-84AAE64A441E}" dt="2023-04-29T19:10:31.487" v="1003"/>
            <ac:spMkLst>
              <pc:docMk/>
              <pc:sldMasterMk cId="4002683162" sldId="2147483867"/>
              <pc:sldLayoutMk cId="3223892070" sldId="2147483868"/>
              <ac:spMk id="8" creationId="{65824FF2-7522-CCA4-7B1F-0599E1E76F31}"/>
            </ac:spMkLst>
          </pc:spChg>
          <pc:spChg chg="add">
            <ac:chgData name="Swati Mishra" userId="3f9e5f1094550d23" providerId="LiveId" clId="{A9A72585-ED0E-472A-974E-84AAE64A441E}" dt="2023-04-29T19:10:31.487" v="1003"/>
            <ac:spMkLst>
              <pc:docMk/>
              <pc:sldMasterMk cId="4002683162" sldId="2147483867"/>
              <pc:sldLayoutMk cId="3223892070" sldId="2147483868"/>
              <ac:spMk id="9" creationId="{B9247FE9-39D4-D1DC-A744-177D9B2DDDD0}"/>
            </ac:spMkLst>
          </pc:spChg>
          <pc:spChg chg="add">
            <ac:chgData name="Swati Mishra" userId="3f9e5f1094550d23" providerId="LiveId" clId="{A9A72585-ED0E-472A-974E-84AAE64A441E}" dt="2023-04-29T19:10:31.487" v="1003"/>
            <ac:spMkLst>
              <pc:docMk/>
              <pc:sldMasterMk cId="4002683162" sldId="2147483867"/>
              <pc:sldLayoutMk cId="3223892070" sldId="2147483868"/>
              <ac:spMk id="10" creationId="{55E92C6E-4857-3D9F-4969-8E705D46C453}"/>
            </ac:spMkLst>
          </pc:spChg>
          <pc:spChg chg="add">
            <ac:chgData name="Swati Mishra" userId="3f9e5f1094550d23" providerId="LiveId" clId="{A9A72585-ED0E-472A-974E-84AAE64A441E}" dt="2023-04-29T19:10:31.487" v="1003"/>
            <ac:spMkLst>
              <pc:docMk/>
              <pc:sldMasterMk cId="4002683162" sldId="2147483867"/>
              <pc:sldLayoutMk cId="3223892070" sldId="2147483868"/>
              <ac:spMk id="11" creationId="{11AF4753-A719-2AF3-9FDF-AB1A9B79C6AE}"/>
            </ac:spMkLst>
          </pc:spChg>
          <pc:spChg chg="add">
            <ac:chgData name="Swati Mishra" userId="3f9e5f1094550d23" providerId="LiveId" clId="{A9A72585-ED0E-472A-974E-84AAE64A441E}" dt="2023-04-29T19:10:31.487" v="1003"/>
            <ac:spMkLst>
              <pc:docMk/>
              <pc:sldMasterMk cId="4002683162" sldId="2147483867"/>
              <pc:sldLayoutMk cId="3223892070" sldId="2147483868"/>
              <ac:spMk id="12" creationId="{E3843FF8-06B8-550A-FC02-33BEEBFFDC00}"/>
            </ac:spMkLst>
          </pc:spChg>
        </pc:sldLayoutChg>
        <pc:sldLayoutChg chg="addSp delSp">
          <pc:chgData name="Swati Mishra" userId="3f9e5f1094550d23" providerId="LiveId" clId="{A9A72585-ED0E-472A-974E-84AAE64A441E}" dt="2023-04-29T19:10:36.014" v="1052"/>
          <pc:sldLayoutMkLst>
            <pc:docMk/>
            <pc:sldMasterMk cId="4002683162" sldId="2147483867"/>
            <pc:sldLayoutMk cId="27525198" sldId="2147483879"/>
          </pc:sldLayoutMkLst>
          <pc:spChg chg="add del">
            <ac:chgData name="Swati Mishra" userId="3f9e5f1094550d23" providerId="LiveId" clId="{A9A72585-ED0E-472A-974E-84AAE64A441E}" dt="2023-04-29T19:10:36.014" v="1052"/>
            <ac:spMkLst>
              <pc:docMk/>
              <pc:sldMasterMk cId="4002683162" sldId="2147483867"/>
              <pc:sldLayoutMk cId="27525198" sldId="2147483879"/>
              <ac:spMk id="8" creationId="{00000000-0000-0000-0000-000000000000}"/>
            </ac:spMkLst>
          </pc:spChg>
          <pc:spChg chg="add del">
            <ac:chgData name="Swati Mishra" userId="3f9e5f1094550d23" providerId="LiveId" clId="{A9A72585-ED0E-472A-974E-84AAE64A441E}" dt="2023-04-29T19:10:36.014" v="1052"/>
            <ac:spMkLst>
              <pc:docMk/>
              <pc:sldMasterMk cId="4002683162" sldId="2147483867"/>
              <pc:sldLayoutMk cId="27525198" sldId="2147483879"/>
              <ac:spMk id="9" creationId="{00000000-0000-0000-0000-000000000000}"/>
            </ac:spMkLst>
          </pc:spChg>
          <pc:spChg chg="add del">
            <ac:chgData name="Swati Mishra" userId="3f9e5f1094550d23" providerId="LiveId" clId="{A9A72585-ED0E-472A-974E-84AAE64A441E}" dt="2023-04-29T19:10:36.014" v="1052"/>
            <ac:spMkLst>
              <pc:docMk/>
              <pc:sldMasterMk cId="4002683162" sldId="2147483867"/>
              <pc:sldLayoutMk cId="27525198" sldId="2147483879"/>
              <ac:spMk id="11" creationId="{00000000-0000-0000-0000-000000000000}"/>
            </ac:spMkLst>
          </pc:spChg>
          <pc:spChg chg="add del">
            <ac:chgData name="Swati Mishra" userId="3f9e5f1094550d23" providerId="LiveId" clId="{A9A72585-ED0E-472A-974E-84AAE64A441E}" dt="2023-04-29T19:10:36.014" v="1052"/>
            <ac:spMkLst>
              <pc:docMk/>
              <pc:sldMasterMk cId="4002683162" sldId="2147483867"/>
              <pc:sldLayoutMk cId="27525198" sldId="2147483879"/>
              <ac:spMk id="12" creationId="{00000000-0000-0000-0000-000000000000}"/>
            </ac:spMkLst>
          </pc:spChg>
          <pc:spChg chg="add del">
            <ac:chgData name="Swati Mishra" userId="3f9e5f1094550d23" providerId="LiveId" clId="{A9A72585-ED0E-472A-974E-84AAE64A441E}" dt="2023-04-29T19:10:36.014" v="1052"/>
            <ac:spMkLst>
              <pc:docMk/>
              <pc:sldMasterMk cId="4002683162" sldId="2147483867"/>
              <pc:sldLayoutMk cId="27525198" sldId="2147483879"/>
              <ac:spMk id="13" creationId="{00000000-0000-0000-0000-000000000000}"/>
            </ac:spMkLst>
          </pc:spChg>
          <pc:spChg chg="add del">
            <ac:chgData name="Swati Mishra" userId="3f9e5f1094550d23" providerId="LiveId" clId="{A9A72585-ED0E-472A-974E-84AAE64A441E}" dt="2023-04-29T19:10:36.014" v="1052"/>
            <ac:spMkLst>
              <pc:docMk/>
              <pc:sldMasterMk cId="4002683162" sldId="2147483867"/>
              <pc:sldLayoutMk cId="27525198" sldId="2147483879"/>
              <ac:spMk id="14" creationId="{00000000-0000-0000-0000-000000000000}"/>
            </ac:spMkLst>
          </pc:spChg>
          <pc:spChg chg="add del">
            <ac:chgData name="Swati Mishra" userId="3f9e5f1094550d23" providerId="LiveId" clId="{A9A72585-ED0E-472A-974E-84AAE64A441E}" dt="2023-04-29T19:10:36.014" v="1052"/>
            <ac:spMkLst>
              <pc:docMk/>
              <pc:sldMasterMk cId="4002683162" sldId="2147483867"/>
              <pc:sldLayoutMk cId="27525198" sldId="2147483879"/>
              <ac:spMk id="15"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259BEA-82BC-4476-91F2-380E77DBAD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9DE9C3-2AB8-44E5-BCFE-5DD42DFC56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D7858F-6309-4F09-BEA0-6CBF97E55806}" type="datetimeFigureOut">
              <a:rPr lang="en-US" smtClean="0"/>
              <a:t>4/29/2023</a:t>
            </a:fld>
            <a:endParaRPr lang="en-US" dirty="0"/>
          </a:p>
        </p:txBody>
      </p:sp>
      <p:sp>
        <p:nvSpPr>
          <p:cNvPr id="4" name="Footer Placeholder 3">
            <a:extLst>
              <a:ext uri="{FF2B5EF4-FFF2-40B4-BE49-F238E27FC236}">
                <a16:creationId xmlns:a16="http://schemas.microsoft.com/office/drawing/2014/main" id="{5E1B971B-9BC3-41DB-91DC-F03F5C808D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4A0720E-F4E2-435B-A885-9194BA3026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8AE00-5498-4F06-8655-F21703489BCA}" type="slidenum">
              <a:rPr lang="en-US" smtClean="0"/>
              <a:t>‹#›</a:t>
            </a:fld>
            <a:endParaRPr lang="en-US" dirty="0"/>
          </a:p>
        </p:txBody>
      </p:sp>
    </p:spTree>
    <p:extLst>
      <p:ext uri="{BB962C8B-B14F-4D97-AF65-F5344CB8AC3E}">
        <p14:creationId xmlns:p14="http://schemas.microsoft.com/office/powerpoint/2010/main" val="377342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53C5D-CD12-6D4C-A980-0612968271E2}" type="datetimeFigureOut">
              <a:rPr lang="en-US" smtClean="0"/>
              <a:t>4/29/2023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167F0-0840-1348-BFE4-C6298BBC0698}" type="slidenum">
              <a:rPr lang="en-US" smtClean="0"/>
              <a:t>‹#›</a:t>
            </a:fld>
            <a:endParaRPr lang="en-US" dirty="0"/>
          </a:p>
        </p:txBody>
      </p:sp>
    </p:spTree>
    <p:extLst>
      <p:ext uri="{BB962C8B-B14F-4D97-AF65-F5344CB8AC3E}">
        <p14:creationId xmlns:p14="http://schemas.microsoft.com/office/powerpoint/2010/main" val="148990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dirty="0"/>
          </a:p>
        </p:txBody>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userDrawn="1">
            <p:ph type="ctrTitle"/>
          </p:nvPr>
        </p:nvSpPr>
        <p:spPr>
          <a:xfrm>
            <a:off x="1154955" y="2099733"/>
            <a:ext cx="8825658" cy="2677648"/>
          </a:xfrm>
        </p:spPr>
        <p:txBody>
          <a:bodyPr anchor="b"/>
          <a:lstStyle>
            <a:lvl1pPr>
              <a:defRPr sz="5400"/>
            </a:lvl1pPr>
          </a:lstStyle>
          <a:p>
            <a:r>
              <a:rPr lang="en-US" noProof="0"/>
              <a:t>Click to edit Master title style</a:t>
            </a:r>
          </a:p>
        </p:txBody>
      </p:sp>
      <p:sp>
        <p:nvSpPr>
          <p:cNvPr id="3" name="Subtitle 2"/>
          <p:cNvSpPr>
            <a:spLocks noGrp="1"/>
          </p:cNvSpPr>
          <p:nvPr userDrawn="1">
            <p:ph type="subTitle" idx="1"/>
          </p:nvPr>
        </p:nvSpPr>
        <p:spPr>
          <a:xfrm>
            <a:off x="1154955" y="4777380"/>
            <a:ext cx="8825658" cy="861420"/>
          </a:xfrm>
        </p:spPr>
        <p:txBody>
          <a:bodyPr anchor="t"/>
          <a:lstStyle>
            <a:lvl1pPr marL="0" indent="0" algn="l">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userDrawn="1">
            <p:ph type="dt" sz="half" idx="10"/>
          </p:nvPr>
        </p:nvSpPr>
        <p:spPr>
          <a:xfrm rot="5400000">
            <a:off x="10089390" y="1792223"/>
            <a:ext cx="990599" cy="304799"/>
          </a:xfrm>
        </p:spPr>
        <p:txBody>
          <a:bodyPr anchor="t"/>
          <a:lstStyle>
            <a:lvl1pPr algn="l">
              <a:defRPr b="0" i="0">
                <a:solidFill>
                  <a:schemeClr val="bg1"/>
                </a:solidFill>
              </a:defRPr>
            </a:lvl1pPr>
          </a:lstStyle>
          <a:p>
            <a:fld id="{75D0B1B9-C7DF-F64A-B488-12B3D5090923}" type="datetime1">
              <a:rPr lang="en-US" noProof="0" smtClean="0"/>
              <a:t>4/29/2023</a:t>
            </a:fld>
            <a:endParaRPr lang="en-US" noProof="0" dirty="0"/>
          </a:p>
        </p:txBody>
      </p:sp>
      <p:sp>
        <p:nvSpPr>
          <p:cNvPr id="5" name="Footer Placeholder 4"/>
          <p:cNvSpPr>
            <a:spLocks noGrp="1"/>
          </p:cNvSpPr>
          <p:nvPr userDrawn="1">
            <p:ph type="ftr" sz="quarter" idx="11"/>
          </p:nvPr>
        </p:nvSpPr>
        <p:spPr>
          <a:xfrm rot="5400000">
            <a:off x="8959592" y="3226820"/>
            <a:ext cx="3859795" cy="304801"/>
          </a:xfrm>
        </p:spPr>
        <p:txBody>
          <a:bodyPr/>
          <a:lstStyle>
            <a:lvl1pPr>
              <a:defRPr b="0" i="0">
                <a:solidFill>
                  <a:schemeClr val="bg1"/>
                </a:solidFill>
              </a:defRPr>
            </a:lvl1pPr>
          </a:lstStyle>
          <a:p>
            <a:endParaRPr lang="en-US" noProof="0" dirty="0"/>
          </a:p>
        </p:txBody>
      </p:sp>
      <p:sp>
        <p:nvSpPr>
          <p:cNvPr id="10" name="Rectangle 9"/>
          <p:cNvSpPr/>
          <p:nvPr userDrawn="1"/>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userDrawn="1">
            <p:ph type="sldNum" sz="quarter" idx="12"/>
          </p:nvPr>
        </p:nvSpPr>
        <p:spPr>
          <a:xfrm>
            <a:off x="10351008" y="292608"/>
            <a:ext cx="838199" cy="767687"/>
          </a:xfrm>
        </p:spPr>
        <p:txBody>
          <a:bodyPr/>
          <a:lstStyle>
            <a:lvl1pPr>
              <a:defRPr sz="2800" b="0" i="0">
                <a:latin typeface="+mj-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357273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22" name="Picture Placeholder 21">
            <a:extLst>
              <a:ext uri="{FF2B5EF4-FFF2-40B4-BE49-F238E27FC236}">
                <a16:creationId xmlns:a16="http://schemas.microsoft.com/office/drawing/2014/main" id="{215A5A73-8E13-4E38-8362-0A09BA944115}"/>
              </a:ext>
            </a:extLst>
          </p:cNvPr>
          <p:cNvSpPr>
            <a:spLocks noGrp="1"/>
          </p:cNvSpPr>
          <p:nvPr>
            <p:ph type="pic" idx="1"/>
          </p:nvPr>
        </p:nvSpPr>
        <p:spPr>
          <a:xfrm>
            <a:off x="6058861" y="478881"/>
            <a:ext cx="5582675" cy="5908526"/>
          </a:xfrm>
          <a:custGeom>
            <a:avLst/>
            <a:gdLst>
              <a:gd name="connsiteX0" fmla="*/ 10816 w 5582675"/>
              <a:gd name="connsiteY0" fmla="*/ 0 h 5908526"/>
              <a:gd name="connsiteX1" fmla="*/ 5582675 w 5582675"/>
              <a:gd name="connsiteY1" fmla="*/ 0 h 5908526"/>
              <a:gd name="connsiteX2" fmla="*/ 5582675 w 5582675"/>
              <a:gd name="connsiteY2" fmla="*/ 5908526 h 5908526"/>
              <a:gd name="connsiteX3" fmla="*/ 0 w 5582675"/>
              <a:gd name="connsiteY3" fmla="*/ 5908526 h 5908526"/>
              <a:gd name="connsiteX4" fmla="*/ 30693 w 5582675"/>
              <a:gd name="connsiteY4" fmla="*/ 5722836 h 5908526"/>
              <a:gd name="connsiteX5" fmla="*/ 223682 w 5582675"/>
              <a:gd name="connsiteY5" fmla="*/ 2921544 h 5908526"/>
              <a:gd name="connsiteX6" fmla="*/ 30693 w 5582675"/>
              <a:gd name="connsiteY6" fmla="*/ 120253 h 590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2675" h="5908526">
                <a:moveTo>
                  <a:pt x="10816" y="0"/>
                </a:moveTo>
                <a:lnTo>
                  <a:pt x="5582675" y="0"/>
                </a:lnTo>
                <a:lnTo>
                  <a:pt x="5582675" y="5908526"/>
                </a:lnTo>
                <a:lnTo>
                  <a:pt x="0" y="5908526"/>
                </a:lnTo>
                <a:lnTo>
                  <a:pt x="30693" y="5722836"/>
                </a:lnTo>
                <a:cubicBezTo>
                  <a:pt x="153771" y="4890115"/>
                  <a:pt x="223682" y="3935837"/>
                  <a:pt x="223682" y="2921544"/>
                </a:cubicBezTo>
                <a:cubicBezTo>
                  <a:pt x="223682" y="1907252"/>
                  <a:pt x="153771" y="952973"/>
                  <a:pt x="30693" y="120253"/>
                </a:cubicBezTo>
                <a:close/>
              </a:path>
            </a:pathLst>
          </a:custGeom>
          <a:effectLst/>
        </p:spPr>
        <p:txBody>
          <a:bodyPr wrap="square" anchor="ctr">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4/29/2023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18343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Content Placeholder 10">
            <a:extLst>
              <a:ext uri="{FF2B5EF4-FFF2-40B4-BE49-F238E27FC236}">
                <a16:creationId xmlns:a16="http://schemas.microsoft.com/office/drawing/2014/main" id="{B50BDD93-02DA-4B21-9556-FA8B9894F903}"/>
              </a:ext>
            </a:extLst>
          </p:cNvPr>
          <p:cNvSpPr>
            <a:spLocks noGrp="1"/>
          </p:cNvSpPr>
          <p:nvPr>
            <p:ph sz="quarter" idx="13"/>
          </p:nvPr>
        </p:nvSpPr>
        <p:spPr>
          <a:xfrm>
            <a:off x="6058861" y="478880"/>
            <a:ext cx="5582675" cy="5900239"/>
          </a:xfrm>
          <a:custGeom>
            <a:avLst/>
            <a:gdLst>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0 w 5582675"/>
              <a:gd name="connsiteY4" fmla="*/ 0 h 5900239"/>
              <a:gd name="connsiteX0" fmla="*/ 3501 w 5586176"/>
              <a:gd name="connsiteY0" fmla="*/ 0 h 5900239"/>
              <a:gd name="connsiteX1" fmla="*/ 5586176 w 5586176"/>
              <a:gd name="connsiteY1" fmla="*/ 0 h 5900239"/>
              <a:gd name="connsiteX2" fmla="*/ 5586176 w 5586176"/>
              <a:gd name="connsiteY2" fmla="*/ 5900239 h 5900239"/>
              <a:gd name="connsiteX3" fmla="*/ 3501 w 5586176"/>
              <a:gd name="connsiteY3" fmla="*/ 5900239 h 5900239"/>
              <a:gd name="connsiteX4" fmla="*/ 0 w 5586176"/>
              <a:gd name="connsiteY4" fmla="*/ 3615600 h 5900239"/>
              <a:gd name="connsiteX5" fmla="*/ 3501 w 5586176"/>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0 w 5582675"/>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47299 w 5582675"/>
              <a:gd name="connsiteY5" fmla="*/ 24756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1173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5237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2675" h="5900239">
                <a:moveTo>
                  <a:pt x="0" y="0"/>
                </a:moveTo>
                <a:lnTo>
                  <a:pt x="5582675" y="0"/>
                </a:lnTo>
                <a:lnTo>
                  <a:pt x="5582675" y="5900239"/>
                </a:lnTo>
                <a:lnTo>
                  <a:pt x="0" y="5900239"/>
                </a:lnTo>
                <a:cubicBezTo>
                  <a:pt x="14285" y="5817931"/>
                  <a:pt x="34284" y="5741338"/>
                  <a:pt x="42854" y="5653315"/>
                </a:cubicBezTo>
                <a:cubicBezTo>
                  <a:pt x="145724" y="4908883"/>
                  <a:pt x="181919" y="4332092"/>
                  <a:pt x="220019" y="3442880"/>
                </a:cubicBezTo>
                <a:cubicBezTo>
                  <a:pt x="221712" y="2333747"/>
                  <a:pt x="182766" y="1285573"/>
                  <a:pt x="47299" y="247560"/>
                </a:cubicBezTo>
                <a:lnTo>
                  <a:pt x="0" y="0"/>
                </a:lnTo>
                <a:close/>
              </a:path>
            </a:pathLst>
          </a:cu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4/29/2023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3397730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21B17C1C-DA5E-F743-826B-CB70C940D4E6}" type="datetime1">
              <a:rPr lang="en-US" noProof="0" smtClean="0"/>
              <a:t>4/29/2023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77171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E6F10E4C-E478-1D40-94DF-17D7429B053A}" type="datetime1">
              <a:rPr lang="en-US" noProof="0" smtClean="0"/>
              <a:t>4/29/2023</a:t>
            </a:fld>
            <a:endParaRPr lang="en-US" noProof="0"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95993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AC1A9061-1D22-724D-9508-7BAEAF287353}" type="datetime1">
              <a:rPr lang="en-US" noProof="0" smtClean="0"/>
              <a:t>4/29/2023</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826480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AC1A9061-1D22-724D-9508-7BAEAF287353}" type="datetime1">
              <a:rPr lang="en-US" noProof="0" smtClean="0"/>
              <a:t>4/29/2023</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7" name="Text Placeholder 6">
            <a:extLst>
              <a:ext uri="{FF2B5EF4-FFF2-40B4-BE49-F238E27FC236}">
                <a16:creationId xmlns:a16="http://schemas.microsoft.com/office/drawing/2014/main" id="{575C1B7F-CD73-441E-89FC-46AA9E8B519B}"/>
              </a:ext>
            </a:extLst>
          </p:cNvPr>
          <p:cNvSpPr>
            <a:spLocks noGrp="1"/>
          </p:cNvSpPr>
          <p:nvPr>
            <p:ph type="body" sz="quarter" idx="13"/>
          </p:nvPr>
        </p:nvSpPr>
        <p:spPr>
          <a:xfrm>
            <a:off x="1764150" y="2406650"/>
            <a:ext cx="8663700" cy="3477682"/>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3752974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05E0F-8980-D24A-B2F9-0C7A13C6A6DE}" type="datetime1">
              <a:rPr lang="en-US" noProof="0" smtClean="0"/>
              <a:t>4/29/2023</a:t>
            </a:fld>
            <a:endParaRPr lang="en-US" noProof="0" dirty="0"/>
          </a:p>
        </p:txBody>
      </p:sp>
      <p:sp>
        <p:nvSpPr>
          <p:cNvPr id="3" name="Footer Placeholder 2"/>
          <p:cNvSpPr>
            <a:spLocks noGrp="1"/>
          </p:cNvSpPr>
          <p:nvPr>
            <p:ph type="ftr" sz="quarter" idx="11"/>
          </p:nvPr>
        </p:nvSpPr>
        <p:spPr/>
        <p:txBody>
          <a:bodyPr/>
          <a:lstStyle/>
          <a:p>
            <a:endParaRPr lang="en-US" noProof="0"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719229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06D41EE2-1449-2741-9D08-61623EFC2A0E}" type="datetime1">
              <a:rPr lang="en-US" noProof="0" smtClean="0"/>
              <a:t>4/29/2023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37362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noProof="0"/>
              <a:t>Click to edit Master title style</a:t>
            </a:r>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DAF7560-49B8-714F-A7F1-D946D3E64C23}" type="datetime1">
              <a:rPr lang="en-US" noProof="0" smtClean="0"/>
              <a:t>4/29/2023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30819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 lef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7DD9237C-03C9-D843-906B-96D98C6B2D61}" type="datetime1">
              <a:rPr lang="en-US" noProof="0" smtClean="0"/>
              <a:t>4/29/2023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57957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ullets as Icons 5X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B480622-FB8F-493B-9965-971B07D752E2}"/>
              </a:ext>
            </a:extLst>
          </p:cNvPr>
          <p:cNvSpPr>
            <a:spLocks noGrp="1"/>
          </p:cNvSpPr>
          <p:nvPr>
            <p:ph type="body" sz="quarter" idx="13" hasCustomPrompt="1"/>
          </p:nvPr>
        </p:nvSpPr>
        <p:spPr>
          <a:xfrm>
            <a:off x="6792913" y="1748812"/>
            <a:ext cx="3852000" cy="720000"/>
          </a:xfrm>
          <a:prstGeom prst="roundRect">
            <a:avLst/>
          </a:prstGeom>
          <a:solidFill>
            <a:schemeClr val="bg1">
              <a:lumMod val="95000"/>
            </a:schemeClr>
          </a:solidFill>
          <a:ln w="31750">
            <a:solidFill>
              <a:schemeClr val="accent1"/>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6" name="Text Placeholder 9">
            <a:extLst>
              <a:ext uri="{FF2B5EF4-FFF2-40B4-BE49-F238E27FC236}">
                <a16:creationId xmlns:a16="http://schemas.microsoft.com/office/drawing/2014/main" id="{2C5BC223-8B87-4685-A901-71B07847E41C}"/>
              </a:ext>
            </a:extLst>
          </p:cNvPr>
          <p:cNvSpPr>
            <a:spLocks noGrp="1"/>
          </p:cNvSpPr>
          <p:nvPr>
            <p:ph type="body" sz="quarter" idx="14" hasCustomPrompt="1"/>
          </p:nvPr>
        </p:nvSpPr>
        <p:spPr>
          <a:xfrm>
            <a:off x="6792913" y="2561156"/>
            <a:ext cx="3852000" cy="720000"/>
          </a:xfrm>
          <a:prstGeom prst="roundRect">
            <a:avLst/>
          </a:prstGeom>
          <a:solidFill>
            <a:schemeClr val="bg1">
              <a:lumMod val="95000"/>
            </a:schemeClr>
          </a:solidFill>
          <a:ln w="31750">
            <a:solidFill>
              <a:schemeClr val="accent2"/>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7" name="Text Placeholder 9">
            <a:extLst>
              <a:ext uri="{FF2B5EF4-FFF2-40B4-BE49-F238E27FC236}">
                <a16:creationId xmlns:a16="http://schemas.microsoft.com/office/drawing/2014/main" id="{1AE3DDF2-FC22-4381-9763-408FEF9648BD}"/>
              </a:ext>
            </a:extLst>
          </p:cNvPr>
          <p:cNvSpPr>
            <a:spLocks noGrp="1"/>
          </p:cNvSpPr>
          <p:nvPr>
            <p:ph type="body" sz="quarter" idx="15" hasCustomPrompt="1"/>
          </p:nvPr>
        </p:nvSpPr>
        <p:spPr>
          <a:xfrm>
            <a:off x="6792913" y="3373501"/>
            <a:ext cx="3852000" cy="720000"/>
          </a:xfrm>
          <a:prstGeom prst="roundRect">
            <a:avLst/>
          </a:prstGeom>
          <a:solidFill>
            <a:schemeClr val="bg1">
              <a:lumMod val="95000"/>
            </a:schemeClr>
          </a:solidFill>
          <a:ln w="31750">
            <a:solidFill>
              <a:schemeClr val="accent3"/>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8" name="Text Placeholder 9">
            <a:extLst>
              <a:ext uri="{FF2B5EF4-FFF2-40B4-BE49-F238E27FC236}">
                <a16:creationId xmlns:a16="http://schemas.microsoft.com/office/drawing/2014/main" id="{6170A2BF-28BF-4B27-B92D-B1423601B767}"/>
              </a:ext>
            </a:extLst>
          </p:cNvPr>
          <p:cNvSpPr>
            <a:spLocks noGrp="1"/>
          </p:cNvSpPr>
          <p:nvPr>
            <p:ph type="body" sz="quarter" idx="16" hasCustomPrompt="1"/>
          </p:nvPr>
        </p:nvSpPr>
        <p:spPr>
          <a:xfrm>
            <a:off x="6792913" y="4185846"/>
            <a:ext cx="3852000" cy="720000"/>
          </a:xfrm>
          <a:prstGeom prst="roundRect">
            <a:avLst/>
          </a:prstGeom>
          <a:solidFill>
            <a:schemeClr val="bg1">
              <a:lumMod val="95000"/>
            </a:schemeClr>
          </a:solidFill>
          <a:ln w="31750">
            <a:solidFill>
              <a:schemeClr val="accent4"/>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9" name="Text Placeholder 9">
            <a:extLst>
              <a:ext uri="{FF2B5EF4-FFF2-40B4-BE49-F238E27FC236}">
                <a16:creationId xmlns:a16="http://schemas.microsoft.com/office/drawing/2014/main" id="{2DB1D08C-9D26-4EC5-B935-D6A265A2A672}"/>
              </a:ext>
            </a:extLst>
          </p:cNvPr>
          <p:cNvSpPr>
            <a:spLocks noGrp="1"/>
          </p:cNvSpPr>
          <p:nvPr>
            <p:ph type="body" sz="quarter" idx="17" hasCustomPrompt="1"/>
          </p:nvPr>
        </p:nvSpPr>
        <p:spPr>
          <a:xfrm>
            <a:off x="6792913" y="4998190"/>
            <a:ext cx="3852000" cy="720000"/>
          </a:xfrm>
          <a:prstGeom prst="roundRect">
            <a:avLst/>
          </a:prstGeom>
          <a:solidFill>
            <a:schemeClr val="bg1">
              <a:lumMod val="95000"/>
            </a:schemeClr>
          </a:solidFill>
          <a:ln w="31750">
            <a:solidFill>
              <a:schemeClr val="accent6"/>
            </a:solidFill>
          </a:ln>
        </p:spPr>
        <p:txBody>
          <a:bodyPr anchor="ctr">
            <a:normAutofit/>
          </a:bodyPr>
          <a:lstStyle>
            <a:lvl1pPr marL="0" indent="0">
              <a:buNone/>
              <a:defRPr sz="2100">
                <a:solidFill>
                  <a:schemeClr val="tx1"/>
                </a:solidFill>
              </a:defRPr>
            </a:lvl1pPr>
          </a:lstStyle>
          <a:p>
            <a:pPr lvl="0"/>
            <a:r>
              <a:rPr lang="en-US" noProof="0"/>
              <a:t>Text Item</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397BD2BD-1F35-9841-A6BF-76BE540EE01F}" type="datetime1">
              <a:rPr lang="en-US" noProof="0" smtClean="0"/>
              <a:t>4/29/2023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Picture Placeholder 13">
            <a:extLst>
              <a:ext uri="{FF2B5EF4-FFF2-40B4-BE49-F238E27FC236}">
                <a16:creationId xmlns:a16="http://schemas.microsoft.com/office/drawing/2014/main" id="{9DDAF6ED-5E16-4D29-98B7-FB80DB3AAFEC}"/>
              </a:ext>
            </a:extLst>
          </p:cNvPr>
          <p:cNvSpPr>
            <a:spLocks noGrp="1"/>
          </p:cNvSpPr>
          <p:nvPr>
            <p:ph type="pic" sz="quarter" idx="18" hasCustomPrompt="1"/>
          </p:nvPr>
        </p:nvSpPr>
        <p:spPr>
          <a:xfrm>
            <a:off x="5870575" y="1840504"/>
            <a:ext cx="536616" cy="536616"/>
          </a:xfrm>
        </p:spPr>
        <p:txBody>
          <a:bodyPr lIns="0" tIns="0" rIns="0" bIns="0" anchor="ctr">
            <a:normAutofit/>
          </a:bodyPr>
          <a:lstStyle>
            <a:lvl1pPr marL="0" indent="0" algn="ctr">
              <a:buNone/>
              <a:defRPr sz="1100" i="1"/>
            </a:lvl1pPr>
          </a:lstStyle>
          <a:p>
            <a:r>
              <a:rPr lang="en-US" noProof="0" dirty="0"/>
              <a:t>Icon</a:t>
            </a:r>
          </a:p>
        </p:txBody>
      </p:sp>
      <p:sp>
        <p:nvSpPr>
          <p:cNvPr id="21" name="Picture Placeholder 13">
            <a:extLst>
              <a:ext uri="{FF2B5EF4-FFF2-40B4-BE49-F238E27FC236}">
                <a16:creationId xmlns:a16="http://schemas.microsoft.com/office/drawing/2014/main" id="{8C305CB7-F303-430E-951A-7FC6F97062AA}"/>
              </a:ext>
            </a:extLst>
          </p:cNvPr>
          <p:cNvSpPr>
            <a:spLocks noGrp="1"/>
          </p:cNvSpPr>
          <p:nvPr>
            <p:ph type="pic" sz="quarter" idx="19" hasCustomPrompt="1"/>
          </p:nvPr>
        </p:nvSpPr>
        <p:spPr>
          <a:xfrm>
            <a:off x="5870575" y="2652849"/>
            <a:ext cx="536616" cy="536616"/>
          </a:xfrm>
        </p:spPr>
        <p:txBody>
          <a:bodyPr lIns="0" tIns="0" rIns="0" bIns="0" anchor="ctr">
            <a:normAutofit/>
          </a:bodyPr>
          <a:lstStyle>
            <a:lvl1pPr marL="0" indent="0" algn="ctr">
              <a:buNone/>
              <a:defRPr sz="1100" i="1"/>
            </a:lvl1pPr>
          </a:lstStyle>
          <a:p>
            <a:r>
              <a:rPr lang="en-US" noProof="0" dirty="0"/>
              <a:t>Icon</a:t>
            </a:r>
          </a:p>
        </p:txBody>
      </p:sp>
      <p:sp>
        <p:nvSpPr>
          <p:cNvPr id="22" name="Picture Placeholder 13">
            <a:extLst>
              <a:ext uri="{FF2B5EF4-FFF2-40B4-BE49-F238E27FC236}">
                <a16:creationId xmlns:a16="http://schemas.microsoft.com/office/drawing/2014/main" id="{84D427E5-ED69-4A46-A9B7-F4DC4466F320}"/>
              </a:ext>
            </a:extLst>
          </p:cNvPr>
          <p:cNvSpPr>
            <a:spLocks noGrp="1"/>
          </p:cNvSpPr>
          <p:nvPr>
            <p:ph type="pic" sz="quarter" idx="20" hasCustomPrompt="1"/>
          </p:nvPr>
        </p:nvSpPr>
        <p:spPr>
          <a:xfrm>
            <a:off x="5870575" y="3465194"/>
            <a:ext cx="536616" cy="536616"/>
          </a:xfrm>
        </p:spPr>
        <p:txBody>
          <a:bodyPr lIns="0" tIns="0" rIns="0" bIns="0" anchor="ctr">
            <a:normAutofit/>
          </a:bodyPr>
          <a:lstStyle>
            <a:lvl1pPr marL="0" indent="0" algn="ctr">
              <a:buNone/>
              <a:defRPr sz="1100" i="1"/>
            </a:lvl1pPr>
          </a:lstStyle>
          <a:p>
            <a:r>
              <a:rPr lang="en-US" noProof="0" dirty="0"/>
              <a:t>Icon</a:t>
            </a:r>
          </a:p>
        </p:txBody>
      </p:sp>
      <p:sp>
        <p:nvSpPr>
          <p:cNvPr id="24" name="Picture Placeholder 13">
            <a:extLst>
              <a:ext uri="{FF2B5EF4-FFF2-40B4-BE49-F238E27FC236}">
                <a16:creationId xmlns:a16="http://schemas.microsoft.com/office/drawing/2014/main" id="{3DDA902F-61D6-4F1C-86C6-D1F5584AE8B3}"/>
              </a:ext>
            </a:extLst>
          </p:cNvPr>
          <p:cNvSpPr>
            <a:spLocks noGrp="1"/>
          </p:cNvSpPr>
          <p:nvPr>
            <p:ph type="pic" sz="quarter" idx="21" hasCustomPrompt="1"/>
          </p:nvPr>
        </p:nvSpPr>
        <p:spPr>
          <a:xfrm>
            <a:off x="5870575" y="4277539"/>
            <a:ext cx="536616" cy="536616"/>
          </a:xfrm>
        </p:spPr>
        <p:txBody>
          <a:bodyPr lIns="0" tIns="0" rIns="0" bIns="0" anchor="ctr">
            <a:normAutofit/>
          </a:bodyPr>
          <a:lstStyle>
            <a:lvl1pPr marL="0" indent="0" algn="ctr">
              <a:buNone/>
              <a:defRPr sz="1100" i="1"/>
            </a:lvl1pPr>
          </a:lstStyle>
          <a:p>
            <a:r>
              <a:rPr lang="en-US" noProof="0" dirty="0"/>
              <a:t>Icon</a:t>
            </a:r>
          </a:p>
        </p:txBody>
      </p:sp>
      <p:sp>
        <p:nvSpPr>
          <p:cNvPr id="26" name="Picture Placeholder 13">
            <a:extLst>
              <a:ext uri="{FF2B5EF4-FFF2-40B4-BE49-F238E27FC236}">
                <a16:creationId xmlns:a16="http://schemas.microsoft.com/office/drawing/2014/main" id="{D8B6871A-9C69-4437-A5AD-A0400BAF2C6D}"/>
              </a:ext>
            </a:extLst>
          </p:cNvPr>
          <p:cNvSpPr>
            <a:spLocks noGrp="1"/>
          </p:cNvSpPr>
          <p:nvPr>
            <p:ph type="pic" sz="quarter" idx="23" hasCustomPrompt="1"/>
          </p:nvPr>
        </p:nvSpPr>
        <p:spPr>
          <a:xfrm>
            <a:off x="5870575" y="5089882"/>
            <a:ext cx="536616" cy="536616"/>
          </a:xfrm>
        </p:spPr>
        <p:txBody>
          <a:bodyPr lIns="0" tIns="0" rIns="0" bIns="0" anchor="ctr">
            <a:normAutofit/>
          </a:bodyPr>
          <a:lstStyle>
            <a:lvl1pPr marL="0" indent="0" algn="ctr">
              <a:buNone/>
              <a:defRPr sz="1100" i="1"/>
            </a:lvl1pPr>
          </a:lstStyle>
          <a:p>
            <a:r>
              <a:rPr lang="en-US" noProof="0" dirty="0"/>
              <a:t>Icon</a:t>
            </a:r>
          </a:p>
        </p:txBody>
      </p:sp>
    </p:spTree>
    <p:extLst>
      <p:ext uri="{BB962C8B-B14F-4D97-AF65-F5344CB8AC3E}">
        <p14:creationId xmlns:p14="http://schemas.microsoft.com/office/powerpoint/2010/main" val="3296259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Light">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B8ACAEC3-8D8C-3848-8630-7A0DFF3F6116}"/>
              </a:ext>
            </a:extLst>
          </p:cNvPr>
          <p:cNvSpPr>
            <a:spLocks noChangeAspect="1"/>
          </p:cNvSpPr>
          <p:nvPr userDrawn="1"/>
        </p:nvSpPr>
        <p:spPr>
          <a:xfrm>
            <a:off x="8699143" y="3702940"/>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9">
            <a:extLst>
              <a:ext uri="{FF2B5EF4-FFF2-40B4-BE49-F238E27FC236}">
                <a16:creationId xmlns:a16="http://schemas.microsoft.com/office/drawing/2014/main" id="{CC12BEA0-F502-0646-A370-7ECF194608D0}"/>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D58C6160-632A-B540-A7E5-81F40CEC1FE7}"/>
              </a:ext>
            </a:extLst>
          </p:cNvPr>
          <p:cNvSpPr>
            <a:spLocks noChangeAspect="1"/>
          </p:cNvSpPr>
          <p:nvPr userDrawn="1"/>
        </p:nvSpPr>
        <p:spPr>
          <a:xfrm>
            <a:off x="6287247" y="370677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9">
            <a:extLst>
              <a:ext uri="{FF2B5EF4-FFF2-40B4-BE49-F238E27FC236}">
                <a16:creationId xmlns:a16="http://schemas.microsoft.com/office/drawing/2014/main" id="{EB2FEBB6-C1E0-0D47-8CCC-05EE2F756590}"/>
              </a:ext>
            </a:extLst>
          </p:cNvPr>
          <p:cNvSpPr>
            <a:spLocks noGrp="1"/>
          </p:cNvSpPr>
          <p:nvPr>
            <p:ph type="pic" sz="quarter" idx="23" hasCustomPrompt="1"/>
          </p:nvPr>
        </p:nvSpPr>
        <p:spPr>
          <a:xfrm>
            <a:off x="6452271" y="387367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7215E544-9553-AC42-B5C3-F7AE9AD6D815}"/>
              </a:ext>
            </a:extLst>
          </p:cNvPr>
          <p:cNvSpPr>
            <a:spLocks noChangeAspect="1"/>
          </p:cNvSpPr>
          <p:nvPr userDrawn="1"/>
        </p:nvSpPr>
        <p:spPr>
          <a:xfrm>
            <a:off x="8699143"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Oval 2">
            <a:extLst>
              <a:ext uri="{FF2B5EF4-FFF2-40B4-BE49-F238E27FC236}">
                <a16:creationId xmlns:a16="http://schemas.microsoft.com/office/drawing/2014/main" id="{F76E934A-C634-DF4D-992A-6E01917693AD}"/>
              </a:ext>
            </a:extLst>
          </p:cNvPr>
          <p:cNvSpPr>
            <a:spLocks noChangeAspect="1"/>
          </p:cNvSpPr>
          <p:nvPr userDrawn="1"/>
        </p:nvSpPr>
        <p:spPr>
          <a:xfrm>
            <a:off x="6289119"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6E94F40A-5592-5744-BFD7-61B04D70BFE7}" type="datetime1">
              <a:rPr lang="en-US" noProof="0" smtClean="0"/>
              <a:t>4/29/2023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noProof="0"/>
              <a:t>Edit bullet description</a:t>
            </a:r>
          </a:p>
        </p:txBody>
      </p:sp>
      <p:sp>
        <p:nvSpPr>
          <p:cNvPr id="20" name="Picture Placeholder 9">
            <a:extLst>
              <a:ext uri="{FF2B5EF4-FFF2-40B4-BE49-F238E27FC236}">
                <a16:creationId xmlns:a16="http://schemas.microsoft.com/office/drawing/2014/main" id="{8E97E18E-0E31-B542-9578-D6E4DCD84680}"/>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4" name="Picture Placeholder 9">
            <a:extLst>
              <a:ext uri="{FF2B5EF4-FFF2-40B4-BE49-F238E27FC236}">
                <a16:creationId xmlns:a16="http://schemas.microsoft.com/office/drawing/2014/main" id="{7602DDF7-46BD-6045-BDB0-45F47B0B6A9C}"/>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Tree>
    <p:extLst>
      <p:ext uri="{BB962C8B-B14F-4D97-AF65-F5344CB8AC3E}">
        <p14:creationId xmlns:p14="http://schemas.microsoft.com/office/powerpoint/2010/main" val="1820464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86F73ED6-3B3B-5A45-912C-FCFD7D53593C}"/>
              </a:ext>
            </a:extLst>
          </p:cNvPr>
          <p:cNvSpPr>
            <a:spLocks noChangeAspect="1"/>
          </p:cNvSpPr>
          <p:nvPr userDrawn="1"/>
        </p:nvSpPr>
        <p:spPr>
          <a:xfrm>
            <a:off x="8699143" y="3702940"/>
            <a:ext cx="1261872" cy="12618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9">
            <a:extLst>
              <a:ext uri="{FF2B5EF4-FFF2-40B4-BE49-F238E27FC236}">
                <a16:creationId xmlns:a16="http://schemas.microsoft.com/office/drawing/2014/main" id="{B5971407-B12A-EE45-895D-769807DFC767}"/>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36215321-76D7-AD41-B779-DE347C617DB3}"/>
              </a:ext>
            </a:extLst>
          </p:cNvPr>
          <p:cNvSpPr>
            <a:spLocks noChangeAspect="1"/>
          </p:cNvSpPr>
          <p:nvPr userDrawn="1"/>
        </p:nvSpPr>
        <p:spPr>
          <a:xfrm>
            <a:off x="6288183" y="3706777"/>
            <a:ext cx="1261872" cy="1261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9">
            <a:extLst>
              <a:ext uri="{FF2B5EF4-FFF2-40B4-BE49-F238E27FC236}">
                <a16:creationId xmlns:a16="http://schemas.microsoft.com/office/drawing/2014/main" id="{E61684B2-1403-BD44-80B1-6A5C0D0A3C67}"/>
              </a:ext>
            </a:extLst>
          </p:cNvPr>
          <p:cNvSpPr>
            <a:spLocks noGrp="1"/>
          </p:cNvSpPr>
          <p:nvPr>
            <p:ph type="pic" sz="quarter" idx="23" hasCustomPrompt="1"/>
          </p:nvPr>
        </p:nvSpPr>
        <p:spPr>
          <a:xfrm>
            <a:off x="6454143" y="387367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799317"/>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799317"/>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A177F711-7020-994E-A797-D04033A0CF12}" type="datetime1">
              <a:rPr lang="en-US" noProof="0" smtClean="0"/>
              <a:t>4/29/2023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noProof="0"/>
              <a:t>Edit bullet description</a:t>
            </a:r>
          </a:p>
        </p:txBody>
      </p:sp>
    </p:spTree>
    <p:extLst>
      <p:ext uri="{BB962C8B-B14F-4D97-AF65-F5344CB8AC3E}">
        <p14:creationId xmlns:p14="http://schemas.microsoft.com/office/powerpoint/2010/main" val="3254131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 Icon Bullets Vertical">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2234226"/>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2234226"/>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2401122"/>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240018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A177F711-7020-994E-A797-D04033A0CF12}" type="datetime1">
              <a:rPr lang="en-US" noProof="0" smtClean="0"/>
              <a:t>4/29/2023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3785996"/>
            <a:ext cx="2325688" cy="1503455"/>
          </a:xfrm>
        </p:spPr>
        <p:txBody>
          <a:bodyPr>
            <a:no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3785996"/>
            <a:ext cx="2325688" cy="1503455"/>
          </a:xfrm>
        </p:spPr>
        <p:txBody>
          <a:bodyPr>
            <a:noAutofit/>
          </a:bodyPr>
          <a:lstStyle>
            <a:lvl1pPr marL="0" indent="0" algn="ctr">
              <a:buNone/>
              <a:defRPr sz="1200"/>
            </a:lvl1pPr>
          </a:lstStyle>
          <a:p>
            <a:pPr lvl="0"/>
            <a:r>
              <a:rPr lang="en-US" noProof="0"/>
              <a:t>Edit bullet description</a:t>
            </a:r>
          </a:p>
        </p:txBody>
      </p:sp>
    </p:spTree>
    <p:extLst>
      <p:ext uri="{BB962C8B-B14F-4D97-AF65-F5344CB8AC3E}">
        <p14:creationId xmlns:p14="http://schemas.microsoft.com/office/powerpoint/2010/main" val="2465061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 Icon Bullets Horizontal">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625DE42-6A2A-D745-B1F8-2AF2793533BE}"/>
              </a:ext>
            </a:extLst>
          </p:cNvPr>
          <p:cNvSpPr>
            <a:spLocks noChangeAspect="1"/>
          </p:cNvSpPr>
          <p:nvPr userDrawn="1"/>
        </p:nvSpPr>
        <p:spPr>
          <a:xfrm>
            <a:off x="8404601" y="3981394"/>
            <a:ext cx="1042415" cy="10424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9">
            <a:extLst>
              <a:ext uri="{FF2B5EF4-FFF2-40B4-BE49-F238E27FC236}">
                <a16:creationId xmlns:a16="http://schemas.microsoft.com/office/drawing/2014/main" id="{A87D37E3-62A9-1F44-8520-EBED16BF1C0F}"/>
              </a:ext>
            </a:extLst>
          </p:cNvPr>
          <p:cNvSpPr>
            <a:spLocks noGrp="1"/>
          </p:cNvSpPr>
          <p:nvPr>
            <p:ph type="pic" sz="quarter" idx="24" hasCustomPrompt="1"/>
          </p:nvPr>
        </p:nvSpPr>
        <p:spPr>
          <a:xfrm>
            <a:off x="8535100" y="4123125"/>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75F8797D-AFBD-534A-AC82-DE2B7BAECE83}"/>
              </a:ext>
            </a:extLst>
          </p:cNvPr>
          <p:cNvSpPr>
            <a:spLocks noChangeAspect="1"/>
          </p:cNvSpPr>
          <p:nvPr userDrawn="1"/>
        </p:nvSpPr>
        <p:spPr>
          <a:xfrm>
            <a:off x="8404601" y="1932281"/>
            <a:ext cx="1042415" cy="10424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9">
            <a:extLst>
              <a:ext uri="{FF2B5EF4-FFF2-40B4-BE49-F238E27FC236}">
                <a16:creationId xmlns:a16="http://schemas.microsoft.com/office/drawing/2014/main" id="{EFE809D2-16A3-B143-BC10-FEC397E62C62}"/>
              </a:ext>
            </a:extLst>
          </p:cNvPr>
          <p:cNvSpPr>
            <a:spLocks noGrp="1"/>
          </p:cNvSpPr>
          <p:nvPr>
            <p:ph type="pic" sz="quarter" idx="23" hasCustomPrompt="1"/>
          </p:nvPr>
        </p:nvSpPr>
        <p:spPr>
          <a:xfrm>
            <a:off x="8535100" y="2074012"/>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8C369370-372E-0846-B090-5E6EF97A3B62}" type="datetime1">
              <a:rPr lang="en-US" noProof="0" smtClean="0"/>
              <a:t>4/29/2023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6189670" y="1840992"/>
            <a:ext cx="2095046" cy="1225056"/>
          </a:xfrm>
        </p:spPr>
        <p:txBody>
          <a:bodyPr anchor="ctr">
            <a:noAutofit/>
          </a:bodyPr>
          <a:lstStyle>
            <a:lvl1pPr marL="0" indent="0" algn="l">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9519533" y="1840992"/>
            <a:ext cx="2095046" cy="1225056"/>
          </a:xfrm>
        </p:spPr>
        <p:txBody>
          <a:bodyPr anchor="ctr">
            <a:noAutofit/>
          </a:bodyPr>
          <a:lstStyle>
            <a:lvl1pPr marL="0" indent="0" algn="l">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6189670" y="3891529"/>
            <a:ext cx="2095046" cy="1222144"/>
          </a:xfrm>
        </p:spPr>
        <p:txBody>
          <a:bodyPr anchor="ctr">
            <a:noAutofit/>
          </a:bodyPr>
          <a:lstStyle>
            <a:lvl1pPr marL="0" indent="0" algn="l">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9519533" y="3891529"/>
            <a:ext cx="2095046" cy="1222144"/>
          </a:xfrm>
        </p:spPr>
        <p:txBody>
          <a:bodyPr anchor="ctr">
            <a:noAutofit/>
          </a:bodyPr>
          <a:lstStyle>
            <a:lvl1pPr marL="0" indent="0" algn="l">
              <a:buNone/>
              <a:defRPr sz="1200"/>
            </a:lvl1pPr>
          </a:lstStyle>
          <a:p>
            <a:pPr lvl="0"/>
            <a:r>
              <a:rPr lang="en-US" noProof="0"/>
              <a:t>Edit bullet description</a:t>
            </a:r>
          </a:p>
        </p:txBody>
      </p:sp>
      <p:sp>
        <p:nvSpPr>
          <p:cNvPr id="20" name="Oval 19">
            <a:extLst>
              <a:ext uri="{FF2B5EF4-FFF2-40B4-BE49-F238E27FC236}">
                <a16:creationId xmlns:a16="http://schemas.microsoft.com/office/drawing/2014/main" id="{73963115-25B3-494B-9A13-AC92EFE94C09}"/>
              </a:ext>
            </a:extLst>
          </p:cNvPr>
          <p:cNvSpPr>
            <a:spLocks noChangeAspect="1"/>
          </p:cNvSpPr>
          <p:nvPr userDrawn="1"/>
        </p:nvSpPr>
        <p:spPr>
          <a:xfrm>
            <a:off x="5070995" y="1932281"/>
            <a:ext cx="1042415" cy="1042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9">
            <a:extLst>
              <a:ext uri="{FF2B5EF4-FFF2-40B4-BE49-F238E27FC236}">
                <a16:creationId xmlns:a16="http://schemas.microsoft.com/office/drawing/2014/main" id="{3C759269-D6E6-2B41-8BEE-8B5AFB809B6A}"/>
              </a:ext>
            </a:extLst>
          </p:cNvPr>
          <p:cNvSpPr>
            <a:spLocks noGrp="1"/>
          </p:cNvSpPr>
          <p:nvPr>
            <p:ph type="pic" sz="quarter" idx="21" hasCustomPrompt="1"/>
          </p:nvPr>
        </p:nvSpPr>
        <p:spPr>
          <a:xfrm>
            <a:off x="5201494" y="2074012"/>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43E569D5-DC38-7C46-95CD-ACFBFBF591A2}"/>
              </a:ext>
            </a:extLst>
          </p:cNvPr>
          <p:cNvSpPr>
            <a:spLocks noChangeAspect="1"/>
          </p:cNvSpPr>
          <p:nvPr userDrawn="1"/>
        </p:nvSpPr>
        <p:spPr>
          <a:xfrm>
            <a:off x="5070995" y="3981394"/>
            <a:ext cx="1042415" cy="10424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9">
            <a:extLst>
              <a:ext uri="{FF2B5EF4-FFF2-40B4-BE49-F238E27FC236}">
                <a16:creationId xmlns:a16="http://schemas.microsoft.com/office/drawing/2014/main" id="{E8396DFD-D667-2648-9BE4-6237690F7999}"/>
              </a:ext>
            </a:extLst>
          </p:cNvPr>
          <p:cNvSpPr>
            <a:spLocks noGrp="1"/>
          </p:cNvSpPr>
          <p:nvPr>
            <p:ph type="pic" sz="quarter" idx="22" hasCustomPrompt="1"/>
          </p:nvPr>
        </p:nvSpPr>
        <p:spPr>
          <a:xfrm>
            <a:off x="5201494" y="4123125"/>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Tree>
    <p:extLst>
      <p:ext uri="{BB962C8B-B14F-4D97-AF65-F5344CB8AC3E}">
        <p14:creationId xmlns:p14="http://schemas.microsoft.com/office/powerpoint/2010/main" val="292990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8">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tx1">
                    <a:lumMod val="75000"/>
                    <a:lumOff val="25000"/>
                  </a:schemeClr>
                </a:solidFill>
              </a:defRPr>
            </a:lvl1pPr>
          </a:lstStyle>
          <a:p>
            <a:fld id="{36ACA6CA-E140-824D-8E8B-5CC5036BDBAE}" type="datetime1">
              <a:rPr lang="en-US" noProof="0" smtClean="0"/>
              <a:pPr/>
              <a:t>4/29/2023</a:t>
            </a:fld>
            <a:endParaRPr lang="en-US" noProof="0"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tx1">
                    <a:lumMod val="75000"/>
                    <a:lumOff val="25000"/>
                  </a:schemeClr>
                </a:solidFill>
                <a:latin typeface="+mn-lt"/>
              </a:defRPr>
            </a:lvl1pPr>
          </a:lstStyle>
          <a:p>
            <a:endParaRPr lang="en-US" noProof="0"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06391533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59" r:id="rId4"/>
    <p:sldLayoutId id="2147483860" r:id="rId5"/>
    <p:sldLayoutId id="2147483861" r:id="rId6"/>
    <p:sldLayoutId id="2147483862" r:id="rId7"/>
    <p:sldLayoutId id="2147483864" r:id="rId8"/>
    <p:sldLayoutId id="2147483863" r:id="rId9"/>
    <p:sldLayoutId id="2147483858" r:id="rId10"/>
    <p:sldLayoutId id="2147483865" r:id="rId11"/>
    <p:sldLayoutId id="2147483844" r:id="rId12"/>
    <p:sldLayoutId id="2147483845" r:id="rId13"/>
    <p:sldLayoutId id="2147483846" r:id="rId14"/>
    <p:sldLayoutId id="2147483866" r:id="rId15"/>
    <p:sldLayoutId id="2147483847" r:id="rId16"/>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public.tableau.com/views/AssessingtheImpactofCOVID-19onGeneralPopulationHealthServicesResultsfroma2020Survey/AssessingtheImpactofCOVID-19onGeneralPopulationHealthServicesResultsfroma2020Survey?:language=en-US&amp;:display_count=n&amp;:origin=viz_share_link" TargetMode="External"/><Relationship Id="rId3" Type="http://schemas.openxmlformats.org/officeDocument/2006/relationships/hyperlink" Target="https://public.tableau.com/views/Life-SavingCancerTreatmentsAComprehensiveGuidetoApprovedMedications/Life-SavingCancerTreatmentsAComprehensiveGuidetoApprovedMedications?:language=en-US&amp;:display_count=n&amp;:origin=viz_share_link" TargetMode="External"/><Relationship Id="rId7" Type="http://schemas.openxmlformats.org/officeDocument/2006/relationships/image" Target="../media/image54.png"/><Relationship Id="rId2" Type="http://schemas.openxmlformats.org/officeDocument/2006/relationships/hyperlink" Target="https://public.tableau.com/views/AnAnalysisofCaliforniaHospitalsCancerSurgeryVolumeHospitalCharacteristicsandPatientsLeavingAgainstMedicalAdviceAMAinFiscalYear2019-20/ExploringCancerSurgeryPatternsandDistributionAnAnalysisofProcedureCountsandPercentageDistributionbyFactorssuchasAgeGenderandCancerType?:language=en-US&amp;:display_count=n&amp;:origin=viz_share_link" TargetMode="External"/><Relationship Id="rId1" Type="http://schemas.openxmlformats.org/officeDocument/2006/relationships/slideLayout" Target="../slideLayouts/slideLayout5.xml"/><Relationship Id="rId6" Type="http://schemas.openxmlformats.org/officeDocument/2006/relationships/hyperlink" Target="https://public.tableau.com/views/GeographicAnalysisofAdvancedStageBreastCancerinWomen40YearsandOlderAStudyofMedicalServiceStudyAreasandCaliforniaCountiesfrom2010-2014/TotalNumberofCancerCasesAcrossVariousCountiesinCalifornia?:language=en-US&amp;:display_count=n&amp;:origin=viz_share_link" TargetMode="External"/><Relationship Id="rId5" Type="http://schemas.openxmlformats.org/officeDocument/2006/relationships/hyperlink" Target="https://public.tableau.com/views/EffectsofCOVID-19onHospitalUtilizationTrendsHospitalUtilizationTrends/EffectsofCOVID-19onHospitalUtilizationTrendsIn-HospitalMortalityTrendsbySecondaryDiagnosis_1?:language=en-US&amp;:display_count=n&amp;:origin=viz_share_link" TargetMode="External"/><Relationship Id="rId10" Type="http://schemas.openxmlformats.org/officeDocument/2006/relationships/hyperlink" Target="https://public.tableau.com/views/MappingtheBurdenofCancerAState-by-StateAnalysisofCancerIncidenceandMortalityintheUS/CancerDeathRates2016-2020AcrossUsStatesandCancerTypes?:language=en-US&amp;:display_count=n&amp;:origin=viz_share_link" TargetMode="External"/><Relationship Id="rId4" Type="http://schemas.openxmlformats.org/officeDocument/2006/relationships/hyperlink" Target="https://public.tableau.com/views/UnderstandingtheFinancialBurdenofCancerCareonPatientsandFamilies/ForCancerCare?:language=en-US&amp;:display_count=n&amp;:origin=viz_share_link" TargetMode="External"/><Relationship Id="rId9" Type="http://schemas.openxmlformats.org/officeDocument/2006/relationships/hyperlink" Target="https://public.tableau.com/views/TheGlobalBurdenofCancerUnderstandingtheImpactonHealthandSociety/TheGlobalBurdenofCancerUnderstandingtheImpactonHealthandSociety?:language=en-US&amp;:display_count=n&amp;:origin=viz_share_link"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cancerstatisticscenter.cancer.org/" TargetMode="External"/><Relationship Id="rId3" Type="http://schemas.openxmlformats.org/officeDocument/2006/relationships/hyperlink" Target="https://data.chhs.ca.gov/" TargetMode="External"/><Relationship Id="rId7" Type="http://schemas.openxmlformats.org/officeDocument/2006/relationships/hyperlink" Target="https://seer.cancer.gov/" TargetMode="External"/><Relationship Id="rId2" Type="http://schemas.openxmlformats.org/officeDocument/2006/relationships/hyperlink" Target="https://ghdx.healthdata.org/" TargetMode="External"/><Relationship Id="rId1" Type="http://schemas.openxmlformats.org/officeDocument/2006/relationships/slideLayout" Target="../slideLayouts/slideLayout3.xml"/><Relationship Id="rId6" Type="http://schemas.openxmlformats.org/officeDocument/2006/relationships/hyperlink" Target="https://www.anticancerfund.org/" TargetMode="External"/><Relationship Id="rId11" Type="http://schemas.openxmlformats.org/officeDocument/2006/relationships/hyperlink" Target="https://www.tableau.com/" TargetMode="External"/><Relationship Id="rId5" Type="http://schemas.openxmlformats.org/officeDocument/2006/relationships/hyperlink" Target="https://data.cdc.gov/" TargetMode="External"/><Relationship Id="rId10" Type="http://schemas.openxmlformats.org/officeDocument/2006/relationships/hyperlink" Target="https://cdphdata.maps.arcgis.com/apps/webappviewer/index.html?id=8612fd4394784bdea7b0bdca5e34fc2e" TargetMode="External"/><Relationship Id="rId4" Type="http://schemas.openxmlformats.org/officeDocument/2006/relationships/hyperlink" Target="https://hints.cancer.gov/" TargetMode="External"/><Relationship Id="rId9" Type="http://schemas.openxmlformats.org/officeDocument/2006/relationships/hyperlink" Target="https://progressreport.cancer.gov/"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B41E-FC51-4047-9C2D-7FA6782DAFEB}"/>
              </a:ext>
            </a:extLst>
          </p:cNvPr>
          <p:cNvSpPr>
            <a:spLocks noGrp="1"/>
          </p:cNvSpPr>
          <p:nvPr>
            <p:ph type="ctrTitle"/>
          </p:nvPr>
        </p:nvSpPr>
        <p:spPr>
          <a:xfrm>
            <a:off x="1154955" y="1238107"/>
            <a:ext cx="9714328" cy="2677648"/>
          </a:xfrm>
        </p:spPr>
        <p:txBody>
          <a:bodyPr/>
          <a:lstStyle/>
          <a:p>
            <a:pPr algn="ctr"/>
            <a:r>
              <a:rPr lang="en-US" sz="3200" dirty="0">
                <a:solidFill>
                  <a:schemeClr val="bg1"/>
                </a:solidFill>
              </a:rPr>
              <a:t>Analysis of Cancer Services, Financial Burden, and the effects of the Covid-19 disruptions in Healthcare</a:t>
            </a:r>
          </a:p>
        </p:txBody>
      </p:sp>
      <p:sp>
        <p:nvSpPr>
          <p:cNvPr id="3" name="Subtitle 2">
            <a:extLst>
              <a:ext uri="{FF2B5EF4-FFF2-40B4-BE49-F238E27FC236}">
                <a16:creationId xmlns:a16="http://schemas.microsoft.com/office/drawing/2014/main" id="{252E989F-747B-4007-9C7A-A35E8B662A7B}"/>
              </a:ext>
            </a:extLst>
          </p:cNvPr>
          <p:cNvSpPr>
            <a:spLocks noGrp="1"/>
          </p:cNvSpPr>
          <p:nvPr>
            <p:ph type="subTitle" idx="1"/>
          </p:nvPr>
        </p:nvSpPr>
        <p:spPr>
          <a:xfrm>
            <a:off x="1154954" y="4104519"/>
            <a:ext cx="9714327" cy="1942597"/>
          </a:xfrm>
        </p:spPr>
        <p:txBody>
          <a:bodyPr>
            <a:normAutofit fontScale="92500" lnSpcReduction="10000"/>
          </a:bodyPr>
          <a:lstStyle/>
          <a:p>
            <a:pPr>
              <a:lnSpc>
                <a:spcPct val="150000"/>
              </a:lnSpc>
            </a:pPr>
            <a:r>
              <a:rPr lang="en-US" cap="none" dirty="0"/>
              <a:t>DASC - 690 Data Science Capstone Project</a:t>
            </a:r>
          </a:p>
          <a:p>
            <a:pPr>
              <a:lnSpc>
                <a:spcPct val="150000"/>
              </a:lnSpc>
            </a:pPr>
            <a:r>
              <a:rPr lang="en-US" cap="none" dirty="0"/>
              <a:t>Submitted On- April 29th, 2023</a:t>
            </a:r>
          </a:p>
          <a:p>
            <a:pPr>
              <a:lnSpc>
                <a:spcPct val="150000"/>
              </a:lnSpc>
            </a:pPr>
            <a:r>
              <a:rPr lang="en-US" cap="none" dirty="0"/>
              <a:t>Faculty Advisor - Dr. </a:t>
            </a:r>
            <a:r>
              <a:rPr lang="en-US" cap="none" dirty="0" err="1"/>
              <a:t>Faryaneh</a:t>
            </a:r>
            <a:r>
              <a:rPr lang="en-US" cap="none" dirty="0"/>
              <a:t> </a:t>
            </a:r>
            <a:r>
              <a:rPr lang="en-US" cap="none" dirty="0" err="1"/>
              <a:t>Poursardar</a:t>
            </a:r>
            <a:endParaRPr lang="en-US" cap="none" dirty="0"/>
          </a:p>
          <a:p>
            <a:pPr>
              <a:lnSpc>
                <a:spcPct val="150000"/>
              </a:lnSpc>
            </a:pPr>
            <a:r>
              <a:rPr lang="en-US" cap="none" dirty="0"/>
              <a:t>Submitted By- Swati Mishra</a:t>
            </a:r>
          </a:p>
          <a:p>
            <a:endParaRPr lang="en-US" dirty="0">
              <a:solidFill>
                <a:schemeClr val="bg1"/>
              </a:solidFill>
            </a:endParaRPr>
          </a:p>
        </p:txBody>
      </p:sp>
    </p:spTree>
    <p:extLst>
      <p:ext uri="{BB962C8B-B14F-4D97-AF65-F5344CB8AC3E}">
        <p14:creationId xmlns:p14="http://schemas.microsoft.com/office/powerpoint/2010/main" val="306700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7F94-9E4C-D7C7-6FC7-979597246D6C}"/>
              </a:ext>
            </a:extLst>
          </p:cNvPr>
          <p:cNvSpPr>
            <a:spLocks noGrp="1"/>
          </p:cNvSpPr>
          <p:nvPr>
            <p:ph type="title"/>
          </p:nvPr>
        </p:nvSpPr>
        <p:spPr>
          <a:xfrm>
            <a:off x="1154952" y="715992"/>
            <a:ext cx="9197587" cy="1440612"/>
          </a:xfrm>
        </p:spPr>
        <p:txBody>
          <a:bodyPr/>
          <a:lstStyle/>
          <a:p>
            <a:br>
              <a:rPr lang="en-US" sz="2400" dirty="0"/>
            </a:br>
            <a:br>
              <a:rPr lang="en-US" sz="2800" dirty="0"/>
            </a:br>
            <a:r>
              <a:rPr lang="en-US" sz="2800" b="1" dirty="0"/>
              <a:t>Phase-7</a:t>
            </a:r>
            <a:r>
              <a:rPr lang="en-US" sz="2800" dirty="0"/>
              <a:t>(Advanced Stage Breast Cancer Among Women 40 Years and Older, by Medical Service Study Area (MSSA), California Counties, 2010-2014)</a:t>
            </a:r>
            <a:br>
              <a:rPr lang="en-US" sz="2800" dirty="0"/>
            </a:br>
            <a:br>
              <a:rPr lang="en-US" i="0" dirty="0">
                <a:solidFill>
                  <a:srgbClr val="1F2328"/>
                </a:solidFill>
                <a:effectLst/>
                <a:latin typeface="Cambria" panose="02040503050406030204" pitchFamily="18" charset="0"/>
                <a:ea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3B800D31-7870-6972-3672-61C78CCD39E9}"/>
              </a:ext>
            </a:extLst>
          </p:cNvPr>
          <p:cNvSpPr>
            <a:spLocks noGrp="1"/>
          </p:cNvSpPr>
          <p:nvPr>
            <p:ph idx="1"/>
          </p:nvPr>
        </p:nvSpPr>
        <p:spPr>
          <a:xfrm>
            <a:off x="1154955" y="2603500"/>
            <a:ext cx="10035784" cy="3416300"/>
          </a:xfrm>
        </p:spPr>
        <p:txBody>
          <a:bodyPr>
            <a:normAutofit/>
          </a:bodyPr>
          <a:lstStyle/>
          <a:p>
            <a:pPr algn="just"/>
            <a:r>
              <a:rPr lang="en-US" dirty="0">
                <a:latin typeface="Cambria" panose="02040503050406030204" pitchFamily="18" charset="0"/>
                <a:ea typeface="Cambria" panose="02040503050406030204" pitchFamily="18" charset="0"/>
              </a:rPr>
              <a:t>The California Cancer Registry (CCR) provided data on women with breast cancer diagnosed between 2010 and 2014 aged 40 or older.</a:t>
            </a:r>
          </a:p>
          <a:p>
            <a:pPr algn="just"/>
            <a:r>
              <a:rPr lang="en-US" dirty="0">
                <a:latin typeface="Cambria" panose="02040503050406030204" pitchFamily="18" charset="0"/>
                <a:ea typeface="Cambria" panose="02040503050406030204" pitchFamily="18" charset="0"/>
              </a:rPr>
              <a:t>Proportional incidence ratios (PIRs) were computed to compare the percentage of late-stage breast cancer cases in counties and Medical Service Study Areas (MSSAs) with the national average.</a:t>
            </a:r>
          </a:p>
          <a:p>
            <a:pPr algn="just"/>
            <a:r>
              <a:rPr lang="en-US" dirty="0">
                <a:latin typeface="Cambria" panose="02040503050406030204" pitchFamily="18" charset="0"/>
                <a:ea typeface="Cambria" panose="02040503050406030204" pitchFamily="18" charset="0"/>
              </a:rPr>
              <a:t>Geographical locations with a high proportion of late-stage breast cancer cases were identified through this analysis of data.</a:t>
            </a:r>
          </a:p>
          <a:p>
            <a:endParaRPr lang="en-US" dirty="0"/>
          </a:p>
        </p:txBody>
      </p:sp>
      <p:sp>
        <p:nvSpPr>
          <p:cNvPr id="4" name="Slide Number Placeholder 3">
            <a:extLst>
              <a:ext uri="{FF2B5EF4-FFF2-40B4-BE49-F238E27FC236}">
                <a16:creationId xmlns:a16="http://schemas.microsoft.com/office/drawing/2014/main" id="{4BB7A4A4-F99B-905B-CA7E-82CD382D3AF3}"/>
              </a:ext>
            </a:extLst>
          </p:cNvPr>
          <p:cNvSpPr>
            <a:spLocks noGrp="1"/>
          </p:cNvSpPr>
          <p:nvPr>
            <p:ph type="sldNum" sz="quarter" idx="12"/>
          </p:nvPr>
        </p:nvSpPr>
        <p:spPr/>
        <p:txBody>
          <a:bodyPr/>
          <a:lstStyle/>
          <a:p>
            <a:fld id="{9FF96B15-8338-45D5-A943-561235072D66}" type="slidenum">
              <a:rPr lang="en-US" noProof="0" smtClean="0"/>
              <a:t>10</a:t>
            </a:fld>
            <a:endParaRPr lang="en-US" noProof="0" dirty="0"/>
          </a:p>
        </p:txBody>
      </p:sp>
    </p:spTree>
    <p:extLst>
      <p:ext uri="{BB962C8B-B14F-4D97-AF65-F5344CB8AC3E}">
        <p14:creationId xmlns:p14="http://schemas.microsoft.com/office/powerpoint/2010/main" val="261654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7F94-9E4C-D7C7-6FC7-979597246D6C}"/>
              </a:ext>
            </a:extLst>
          </p:cNvPr>
          <p:cNvSpPr>
            <a:spLocks noGrp="1"/>
          </p:cNvSpPr>
          <p:nvPr>
            <p:ph type="title"/>
          </p:nvPr>
        </p:nvSpPr>
        <p:spPr>
          <a:xfrm>
            <a:off x="1154953" y="973668"/>
            <a:ext cx="8761413" cy="1182936"/>
          </a:xfrm>
        </p:spPr>
        <p:txBody>
          <a:bodyPr/>
          <a:lstStyle/>
          <a:p>
            <a:br>
              <a:rPr lang="en-US" sz="2400" b="1" i="0" dirty="0">
                <a:solidFill>
                  <a:schemeClr val="bg1"/>
                </a:solidFill>
                <a:effectLst/>
                <a:ea typeface="Cambria" panose="02040503050406030204" pitchFamily="18" charset="0"/>
              </a:rPr>
            </a:br>
            <a:br>
              <a:rPr lang="en-US" sz="2400" b="1" i="0" dirty="0">
                <a:solidFill>
                  <a:schemeClr val="bg1"/>
                </a:solidFill>
                <a:effectLst/>
                <a:ea typeface="Cambria" panose="02040503050406030204" pitchFamily="18" charset="0"/>
              </a:rPr>
            </a:br>
            <a:r>
              <a:rPr lang="en-US" sz="2800" b="1" i="0" dirty="0">
                <a:solidFill>
                  <a:schemeClr val="bg1"/>
                </a:solidFill>
                <a:effectLst/>
                <a:ea typeface="Cambria" panose="02040503050406030204" pitchFamily="18" charset="0"/>
              </a:rPr>
              <a:t>Phase-8</a:t>
            </a:r>
            <a:r>
              <a:rPr lang="en-US" sz="2800" i="0" dirty="0">
                <a:solidFill>
                  <a:schemeClr val="bg1"/>
                </a:solidFill>
                <a:effectLst/>
                <a:ea typeface="Cambria" panose="02040503050406030204" pitchFamily="18" charset="0"/>
              </a:rPr>
              <a:t>(Premise General Population COVID-19 Health Services Disruption Survey 2020)</a:t>
            </a:r>
            <a:br>
              <a:rPr lang="en-US" sz="800" i="0" dirty="0">
                <a:solidFill>
                  <a:srgbClr val="1F2328"/>
                </a:solidFill>
                <a:effectLst/>
                <a:latin typeface="Cambria" panose="02040503050406030204" pitchFamily="18" charset="0"/>
                <a:ea typeface="Cambria" panose="02040503050406030204" pitchFamily="18" charset="0"/>
              </a:rPr>
            </a:br>
            <a:br>
              <a:rPr lang="en-US" i="0" dirty="0">
                <a:solidFill>
                  <a:srgbClr val="1F2328"/>
                </a:solidFill>
                <a:effectLst/>
                <a:latin typeface="Cambria" panose="02040503050406030204" pitchFamily="18" charset="0"/>
                <a:ea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3B800D31-7870-6972-3672-61C78CCD39E9}"/>
              </a:ext>
            </a:extLst>
          </p:cNvPr>
          <p:cNvSpPr>
            <a:spLocks noGrp="1"/>
          </p:cNvSpPr>
          <p:nvPr>
            <p:ph idx="1"/>
          </p:nvPr>
        </p:nvSpPr>
        <p:spPr>
          <a:xfrm>
            <a:off x="1154955" y="2603500"/>
            <a:ext cx="10035784" cy="3416300"/>
          </a:xfrm>
        </p:spPr>
        <p:txBody>
          <a:bodyPr>
            <a:normAutofit/>
          </a:bodyPr>
          <a:lstStyle/>
          <a:p>
            <a:pPr algn="just"/>
            <a:r>
              <a:rPr lang="en-US" dirty="0">
                <a:latin typeface="Cambria" panose="02040503050406030204" pitchFamily="18" charset="0"/>
                <a:ea typeface="Cambria" panose="02040503050406030204" pitchFamily="18" charset="0"/>
              </a:rPr>
              <a:t>The COVID-19 Health Services Disruption Survey 2020 consists of surveys measuring the level of disruption to health services caused by the pandemic and governmental directives.</a:t>
            </a:r>
          </a:p>
          <a:p>
            <a:pPr algn="just"/>
            <a:r>
              <a:rPr lang="en-US" dirty="0">
                <a:latin typeface="Cambria" panose="02040503050406030204" pitchFamily="18" charset="0"/>
                <a:ea typeface="Cambria" panose="02040503050406030204" pitchFamily="18" charset="0"/>
              </a:rPr>
              <a:t>76 countries participated, with 52,492 respondents from the general population using Premise data gathering technology on their smartphones.</a:t>
            </a:r>
          </a:p>
          <a:p>
            <a:pPr algn="just"/>
            <a:r>
              <a:rPr lang="en-US" dirty="0">
                <a:latin typeface="Cambria" panose="02040503050406030204" pitchFamily="18" charset="0"/>
                <a:ea typeface="Cambria" panose="02040503050406030204" pitchFamily="18" charset="0"/>
              </a:rPr>
              <a:t>The survey focused on the impact of COVID-19 on access to healthcare professionals and prescription drugs, rather than the overall quality of health service delivery.</a:t>
            </a:r>
          </a:p>
          <a:p>
            <a:pPr marL="0" indent="0">
              <a:buNone/>
            </a:pPr>
            <a:endParaRPr lang="en-US" dirty="0"/>
          </a:p>
        </p:txBody>
      </p:sp>
      <p:sp>
        <p:nvSpPr>
          <p:cNvPr id="4" name="Slide Number Placeholder 3">
            <a:extLst>
              <a:ext uri="{FF2B5EF4-FFF2-40B4-BE49-F238E27FC236}">
                <a16:creationId xmlns:a16="http://schemas.microsoft.com/office/drawing/2014/main" id="{4BB7A4A4-F99B-905B-CA7E-82CD382D3AF3}"/>
              </a:ext>
            </a:extLst>
          </p:cNvPr>
          <p:cNvSpPr>
            <a:spLocks noGrp="1"/>
          </p:cNvSpPr>
          <p:nvPr>
            <p:ph type="sldNum" sz="quarter" idx="12"/>
          </p:nvPr>
        </p:nvSpPr>
        <p:spPr/>
        <p:txBody>
          <a:bodyPr/>
          <a:lstStyle/>
          <a:p>
            <a:fld id="{9FF96B15-8338-45D5-A943-561235072D66}" type="slidenum">
              <a:rPr lang="en-US" noProof="0" smtClean="0"/>
              <a:t>11</a:t>
            </a:fld>
            <a:endParaRPr lang="en-US" noProof="0" dirty="0"/>
          </a:p>
        </p:txBody>
      </p:sp>
    </p:spTree>
    <p:extLst>
      <p:ext uri="{BB962C8B-B14F-4D97-AF65-F5344CB8AC3E}">
        <p14:creationId xmlns:p14="http://schemas.microsoft.com/office/powerpoint/2010/main" val="204078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C553-5DD0-7F70-8852-F54DE6340978}"/>
              </a:ext>
            </a:extLst>
          </p:cNvPr>
          <p:cNvSpPr>
            <a:spLocks noGrp="1"/>
          </p:cNvSpPr>
          <p:nvPr>
            <p:ph type="title"/>
          </p:nvPr>
        </p:nvSpPr>
        <p:spPr/>
        <p:txBody>
          <a:bodyPr/>
          <a:lstStyle/>
          <a:p>
            <a:br>
              <a:rPr lang="en-US" sz="2800" b="1" i="0" dirty="0">
                <a:solidFill>
                  <a:schemeClr val="bg1"/>
                </a:solidFill>
                <a:effectLst/>
                <a:ea typeface="Cambria" panose="02040503050406030204" pitchFamily="18" charset="0"/>
              </a:rPr>
            </a:br>
            <a:r>
              <a:rPr lang="en-US" sz="2800" b="1" i="0" dirty="0">
                <a:solidFill>
                  <a:schemeClr val="bg1"/>
                </a:solidFill>
                <a:effectLst/>
                <a:ea typeface="Cambria" panose="02040503050406030204" pitchFamily="18" charset="0"/>
              </a:rPr>
              <a:t>Phase-9</a:t>
            </a:r>
            <a:r>
              <a:rPr lang="en-US" sz="2800" i="0" dirty="0">
                <a:solidFill>
                  <a:schemeClr val="bg1"/>
                </a:solidFill>
                <a:effectLst/>
                <a:ea typeface="Cambria" panose="02040503050406030204" pitchFamily="18" charset="0"/>
              </a:rPr>
              <a:t>(Global Burden of Disease)</a:t>
            </a:r>
            <a:br>
              <a:rPr lang="en-US" sz="2400" i="0" dirty="0">
                <a:solidFill>
                  <a:schemeClr val="bg1"/>
                </a:solidFill>
                <a:effectLst/>
                <a:ea typeface="Cambria" panose="02040503050406030204" pitchFamily="18" charset="0"/>
              </a:rPr>
            </a:br>
            <a:endParaRPr lang="en-US" sz="2400" dirty="0">
              <a:solidFill>
                <a:schemeClr val="bg1"/>
              </a:solidFill>
            </a:endParaRPr>
          </a:p>
        </p:txBody>
      </p:sp>
      <p:sp>
        <p:nvSpPr>
          <p:cNvPr id="3" name="Content Placeholder 2">
            <a:extLst>
              <a:ext uri="{FF2B5EF4-FFF2-40B4-BE49-F238E27FC236}">
                <a16:creationId xmlns:a16="http://schemas.microsoft.com/office/drawing/2014/main" id="{CE94CDEE-0E82-E8DB-633A-0BB0F2CDBF87}"/>
              </a:ext>
            </a:extLst>
          </p:cNvPr>
          <p:cNvSpPr>
            <a:spLocks noGrp="1"/>
          </p:cNvSpPr>
          <p:nvPr>
            <p:ph idx="1"/>
          </p:nvPr>
        </p:nvSpPr>
        <p:spPr>
          <a:xfrm>
            <a:off x="1154955" y="2603500"/>
            <a:ext cx="10035784" cy="3416300"/>
          </a:xfrm>
        </p:spPr>
        <p:txBody>
          <a:bodyPr/>
          <a:lstStyle/>
          <a:p>
            <a:pPr algn="just"/>
            <a:r>
              <a:rPr lang="en-US" dirty="0">
                <a:latin typeface="Cambria" panose="02040503050406030204" pitchFamily="18" charset="0"/>
                <a:ea typeface="Cambria" panose="02040503050406030204" pitchFamily="18" charset="0"/>
              </a:rPr>
              <a:t>This dataset covers 30 years of health data to provide timely and relevant assessments of critical health outcomes.</a:t>
            </a:r>
          </a:p>
          <a:p>
            <a:pPr algn="just"/>
            <a:r>
              <a:rPr lang="en-US" dirty="0">
                <a:latin typeface="Cambria" panose="02040503050406030204" pitchFamily="18" charset="0"/>
                <a:ea typeface="Cambria" panose="02040503050406030204" pitchFamily="18" charset="0"/>
              </a:rPr>
              <a:t>The data can be analyzed to compare health outcomes for 5-10 years, including cancer disease.</a:t>
            </a:r>
          </a:p>
          <a:p>
            <a:pPr algn="just"/>
            <a:r>
              <a:rPr lang="en-US" dirty="0">
                <a:latin typeface="Cambria" panose="02040503050406030204" pitchFamily="18" charset="0"/>
                <a:ea typeface="Cambria" panose="02040503050406030204" pitchFamily="18" charset="0"/>
              </a:rPr>
              <a:t>The dataset is obtained from the </a:t>
            </a:r>
            <a:r>
              <a:rPr lang="en-US" dirty="0" err="1">
                <a:latin typeface="Cambria" panose="02040503050406030204" pitchFamily="18" charset="0"/>
                <a:ea typeface="Cambria" panose="02040503050406030204" pitchFamily="18" charset="0"/>
              </a:rPr>
              <a:t>GHDx</a:t>
            </a:r>
            <a:r>
              <a:rPr lang="en-US" dirty="0">
                <a:latin typeface="Cambria" panose="02040503050406030204" pitchFamily="18" charset="0"/>
                <a:ea typeface="Cambria" panose="02040503050406030204" pitchFamily="18" charset="0"/>
              </a:rPr>
              <a:t> database maintained by the Institute for Health Metrics and Evaluation; a non-profit research organization focused on promoting population health.</a:t>
            </a:r>
          </a:p>
        </p:txBody>
      </p:sp>
      <p:sp>
        <p:nvSpPr>
          <p:cNvPr id="4" name="Slide Number Placeholder 3">
            <a:extLst>
              <a:ext uri="{FF2B5EF4-FFF2-40B4-BE49-F238E27FC236}">
                <a16:creationId xmlns:a16="http://schemas.microsoft.com/office/drawing/2014/main" id="{24F60F6E-23FF-6EC9-37E3-04D611C9B348}"/>
              </a:ext>
            </a:extLst>
          </p:cNvPr>
          <p:cNvSpPr>
            <a:spLocks noGrp="1"/>
          </p:cNvSpPr>
          <p:nvPr>
            <p:ph type="sldNum" sz="quarter" idx="12"/>
          </p:nvPr>
        </p:nvSpPr>
        <p:spPr/>
        <p:txBody>
          <a:bodyPr/>
          <a:lstStyle/>
          <a:p>
            <a:fld id="{9FF96B15-8338-45D5-A943-561235072D66}" type="slidenum">
              <a:rPr lang="en-US" noProof="0" smtClean="0"/>
              <a:t>12</a:t>
            </a:fld>
            <a:endParaRPr lang="en-US" noProof="0" dirty="0"/>
          </a:p>
        </p:txBody>
      </p:sp>
    </p:spTree>
    <p:extLst>
      <p:ext uri="{BB962C8B-B14F-4D97-AF65-F5344CB8AC3E}">
        <p14:creationId xmlns:p14="http://schemas.microsoft.com/office/powerpoint/2010/main" val="1507902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9138-8AE2-B703-AD46-692F29F1E410}"/>
              </a:ext>
            </a:extLst>
          </p:cNvPr>
          <p:cNvSpPr>
            <a:spLocks noGrp="1"/>
          </p:cNvSpPr>
          <p:nvPr>
            <p:ph type="title"/>
          </p:nvPr>
        </p:nvSpPr>
        <p:spPr>
          <a:xfrm>
            <a:off x="1154953" y="973667"/>
            <a:ext cx="8761413" cy="967275"/>
          </a:xfrm>
        </p:spPr>
        <p:txBody>
          <a:bodyPr/>
          <a:lstStyle/>
          <a:p>
            <a:br>
              <a:rPr lang="en-US" sz="2400" b="1" i="0" dirty="0">
                <a:solidFill>
                  <a:schemeClr val="bg1"/>
                </a:solidFill>
                <a:effectLst/>
                <a:ea typeface="Cambria" panose="02040503050406030204" pitchFamily="18" charset="0"/>
              </a:rPr>
            </a:br>
            <a:br>
              <a:rPr lang="en-US" sz="2400" b="1" i="0" dirty="0">
                <a:solidFill>
                  <a:schemeClr val="bg1"/>
                </a:solidFill>
                <a:effectLst/>
                <a:ea typeface="Cambria" panose="02040503050406030204" pitchFamily="18" charset="0"/>
              </a:rPr>
            </a:br>
            <a:r>
              <a:rPr lang="en-US" sz="2800" b="1" i="0" dirty="0">
                <a:solidFill>
                  <a:schemeClr val="bg1"/>
                </a:solidFill>
                <a:effectLst/>
                <a:ea typeface="Cambria" panose="02040503050406030204" pitchFamily="18" charset="0"/>
              </a:rPr>
              <a:t>Phase-10</a:t>
            </a:r>
            <a:r>
              <a:rPr lang="en-US" sz="2800" i="0" dirty="0">
                <a:solidFill>
                  <a:schemeClr val="bg1"/>
                </a:solidFill>
                <a:effectLst/>
                <a:ea typeface="Cambria" panose="02040503050406030204" pitchFamily="18" charset="0"/>
              </a:rPr>
              <a:t>(An Analysis of Cancer Data in the United States)</a:t>
            </a:r>
            <a:br>
              <a:rPr lang="en-US" i="0" dirty="0">
                <a:solidFill>
                  <a:srgbClr val="1F2328"/>
                </a:solidFill>
                <a:effectLst/>
                <a:latin typeface="Cambria" panose="02040503050406030204" pitchFamily="18" charset="0"/>
                <a:ea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F3D1D980-F9BE-2C29-7269-7F4822456FAE}"/>
              </a:ext>
            </a:extLst>
          </p:cNvPr>
          <p:cNvSpPr>
            <a:spLocks noGrp="1"/>
          </p:cNvSpPr>
          <p:nvPr>
            <p:ph idx="1"/>
          </p:nvPr>
        </p:nvSpPr>
        <p:spPr>
          <a:xfrm>
            <a:off x="1154955" y="2603500"/>
            <a:ext cx="10035784" cy="3416300"/>
          </a:xfrm>
        </p:spPr>
        <p:txBody>
          <a:bodyPr/>
          <a:lstStyle/>
          <a:p>
            <a:pPr algn="just"/>
            <a:r>
              <a:rPr lang="en-US" dirty="0"/>
              <a:t>The dataset contains information on cancer incidence and mortality rates in the United States for 2023, including estimates for new cancer cases and deaths by cancer type and gender.</a:t>
            </a:r>
          </a:p>
          <a:p>
            <a:pPr algn="just"/>
            <a:r>
              <a:rPr lang="en-US" dirty="0"/>
              <a:t>It also includes historical data on cancer death rates by gender from 1930-2020 and cancer incidence rates from 2015-2019 and death rates from 2016-2020 based on cancer type, ethnicity, and age group.</a:t>
            </a:r>
          </a:p>
          <a:p>
            <a:pPr algn="just"/>
            <a:r>
              <a:rPr lang="en-US" dirty="0"/>
              <a:t>The dataset provides information on cancer survival rates for different cancer types based on stages from 2012-2018 and the probability of developing cancer from 2017-2019, obtained from the American Cancer Society portal.</a:t>
            </a:r>
          </a:p>
        </p:txBody>
      </p:sp>
      <p:sp>
        <p:nvSpPr>
          <p:cNvPr id="4" name="Slide Number Placeholder 3">
            <a:extLst>
              <a:ext uri="{FF2B5EF4-FFF2-40B4-BE49-F238E27FC236}">
                <a16:creationId xmlns:a16="http://schemas.microsoft.com/office/drawing/2014/main" id="{37C7F72B-426B-87C6-C198-0BD65DEB914D}"/>
              </a:ext>
            </a:extLst>
          </p:cNvPr>
          <p:cNvSpPr>
            <a:spLocks noGrp="1"/>
          </p:cNvSpPr>
          <p:nvPr>
            <p:ph type="sldNum" sz="quarter" idx="12"/>
          </p:nvPr>
        </p:nvSpPr>
        <p:spPr/>
        <p:txBody>
          <a:bodyPr/>
          <a:lstStyle/>
          <a:p>
            <a:fld id="{9FF96B15-8338-45D5-A943-561235072D66}" type="slidenum">
              <a:rPr lang="en-US" noProof="0" smtClean="0"/>
              <a:t>13</a:t>
            </a:fld>
            <a:endParaRPr lang="en-US" noProof="0" dirty="0"/>
          </a:p>
        </p:txBody>
      </p:sp>
    </p:spTree>
    <p:extLst>
      <p:ext uri="{BB962C8B-B14F-4D97-AF65-F5344CB8AC3E}">
        <p14:creationId xmlns:p14="http://schemas.microsoft.com/office/powerpoint/2010/main" val="2556553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83468-AC8D-A1AB-0F0D-081649764C1B}"/>
              </a:ext>
            </a:extLst>
          </p:cNvPr>
          <p:cNvSpPr>
            <a:spLocks noGrp="1"/>
          </p:cNvSpPr>
          <p:nvPr>
            <p:ph type="title"/>
          </p:nvPr>
        </p:nvSpPr>
        <p:spPr/>
        <p:txBody>
          <a:bodyPr anchor="b">
            <a:normAutofit/>
          </a:bodyPr>
          <a:lstStyle/>
          <a:p>
            <a:r>
              <a:rPr lang="en-US" sz="3600" dirty="0"/>
              <a:t>Data Cleaning</a:t>
            </a:r>
          </a:p>
        </p:txBody>
      </p:sp>
      <p:sp>
        <p:nvSpPr>
          <p:cNvPr id="4" name="Slide Number Placeholder 3">
            <a:extLst>
              <a:ext uri="{FF2B5EF4-FFF2-40B4-BE49-F238E27FC236}">
                <a16:creationId xmlns:a16="http://schemas.microsoft.com/office/drawing/2014/main" id="{6551786F-C8AF-1EBC-71BA-4ADB6FC67BF0}"/>
              </a:ext>
            </a:extLst>
          </p:cNvPr>
          <p:cNvSpPr>
            <a:spLocks noGrp="1"/>
          </p:cNvSpPr>
          <p:nvPr>
            <p:ph type="sldNum" sz="quarter" idx="12"/>
          </p:nvPr>
        </p:nvSpPr>
        <p:spPr/>
        <p:txBody>
          <a:bodyPr anchor="b">
            <a:normAutofit/>
          </a:bodyPr>
          <a:lstStyle/>
          <a:p>
            <a:pPr>
              <a:spcAft>
                <a:spcPts val="600"/>
              </a:spcAft>
            </a:pPr>
            <a:fld id="{9FF96B15-8338-45D5-A943-561235072D66}" type="slidenum">
              <a:rPr lang="en-US" noProof="0" smtClean="0"/>
              <a:pPr>
                <a:spcAft>
                  <a:spcPts val="600"/>
                </a:spcAft>
              </a:pPr>
              <a:t>14</a:t>
            </a:fld>
            <a:endParaRPr lang="en-US" noProof="0"/>
          </a:p>
        </p:txBody>
      </p:sp>
      <p:pic>
        <p:nvPicPr>
          <p:cNvPr id="1026" name="Picture 2" descr="Data Cleansing Services: Outsourcing Data Cleansing Company">
            <a:extLst>
              <a:ext uri="{FF2B5EF4-FFF2-40B4-BE49-F238E27FC236}">
                <a16:creationId xmlns:a16="http://schemas.microsoft.com/office/drawing/2014/main" id="{9BBF9F0B-1B33-1C22-99E9-0B9006B14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406" y="1542497"/>
            <a:ext cx="5381625"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570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62AE851-6E7F-7303-89E9-A92987961070}"/>
              </a:ext>
            </a:extLst>
          </p:cNvPr>
          <p:cNvSpPr>
            <a:spLocks noGrp="1"/>
          </p:cNvSpPr>
          <p:nvPr>
            <p:ph type="title"/>
          </p:nvPr>
        </p:nvSpPr>
        <p:spPr/>
        <p:txBody>
          <a:bodyPr/>
          <a:lstStyle/>
          <a:p>
            <a:r>
              <a:rPr lang="en-US" dirty="0"/>
              <a:t>Data Cleaning</a:t>
            </a:r>
          </a:p>
        </p:txBody>
      </p:sp>
      <p:sp>
        <p:nvSpPr>
          <p:cNvPr id="12" name="Content Placeholder 2">
            <a:extLst>
              <a:ext uri="{FF2B5EF4-FFF2-40B4-BE49-F238E27FC236}">
                <a16:creationId xmlns:a16="http://schemas.microsoft.com/office/drawing/2014/main" id="{D36AE2C6-6F53-60B6-12AB-67E9C02CA042}"/>
              </a:ext>
            </a:extLst>
          </p:cNvPr>
          <p:cNvSpPr>
            <a:spLocks noGrp="1"/>
          </p:cNvSpPr>
          <p:nvPr>
            <p:ph idx="1"/>
          </p:nvPr>
        </p:nvSpPr>
        <p:spPr>
          <a:xfrm>
            <a:off x="1154955" y="2603500"/>
            <a:ext cx="10035784" cy="3416300"/>
          </a:xfrm>
        </p:spPr>
        <p:txBody>
          <a:bodyPr>
            <a:normAutofit fontScale="85000" lnSpcReduction="10000"/>
          </a:bodyPr>
          <a:lstStyle/>
          <a:p>
            <a:pPr algn="just"/>
            <a:r>
              <a:rPr lang="en-US" sz="1900" dirty="0">
                <a:latin typeface="Cambria" panose="02040503050406030204" pitchFamily="18" charset="0"/>
                <a:ea typeface="Cambria" panose="02040503050406030204" pitchFamily="18" charset="0"/>
              </a:rPr>
              <a:t>Data cleaning is a crucial step in the data preparation process to ensure accurate and reliable data for analysis, modeling, visualization, or other purposes.</a:t>
            </a:r>
          </a:p>
          <a:p>
            <a:pPr algn="just"/>
            <a:r>
              <a:rPr lang="en-US" sz="1900" dirty="0">
                <a:latin typeface="Cambria" panose="02040503050406030204" pitchFamily="18" charset="0"/>
                <a:ea typeface="Cambria" panose="02040503050406030204" pitchFamily="18" charset="0"/>
              </a:rPr>
              <a:t>The process involves several steps, including data profiling, identifying and correcting errors, filling missing values, removing duplicates and outliers, and validating the data for accuracy and consistency.</a:t>
            </a:r>
          </a:p>
          <a:p>
            <a:pPr algn="just"/>
            <a:r>
              <a:rPr lang="en-US" sz="1900" dirty="0">
                <a:latin typeface="Cambria" panose="02040503050406030204" pitchFamily="18" charset="0"/>
                <a:ea typeface="Cambria" panose="02040503050406030204" pitchFamily="18" charset="0"/>
              </a:rPr>
              <a:t>Incomplete data, inconsistent formatting, software glitches, data entry errors, or incomplete/missing values are some of the issues that need to be addressed to prevent inaccurate analysis, flawed business decisions, and misleading insights.</a:t>
            </a:r>
          </a:p>
          <a:p>
            <a:pPr algn="just"/>
            <a:r>
              <a:rPr lang="en-US" sz="1900" dirty="0">
                <a:latin typeface="Cambria" panose="02040503050406030204" pitchFamily="18" charset="0"/>
                <a:ea typeface="Cambria" panose="02040503050406030204" pitchFamily="18" charset="0"/>
              </a:rPr>
              <a:t>Data cleaning enhances data quality and provides accurate and reliable information for making informed decisions, minimizing the risk of data bias, improving data accuracy, and increasing the efficacy of data-driven decisions.</a:t>
            </a:r>
          </a:p>
          <a:p>
            <a:pPr algn="just"/>
            <a:r>
              <a:rPr lang="en-US" sz="1900" dirty="0">
                <a:latin typeface="Cambria" panose="02040503050406030204" pitchFamily="18" charset="0"/>
                <a:ea typeface="Cambria" panose="02040503050406030204" pitchFamily="18" charset="0"/>
              </a:rPr>
              <a:t>The process may also include standardizing formats and transforming data to meet specific requirements.</a:t>
            </a:r>
          </a:p>
          <a:p>
            <a:endParaRPr lang="en-US" dirty="0"/>
          </a:p>
        </p:txBody>
      </p:sp>
      <p:sp>
        <p:nvSpPr>
          <p:cNvPr id="5" name="Slide Number Placeholder 4">
            <a:extLst>
              <a:ext uri="{FF2B5EF4-FFF2-40B4-BE49-F238E27FC236}">
                <a16:creationId xmlns:a16="http://schemas.microsoft.com/office/drawing/2014/main" id="{3D80770C-FF2F-CAD1-3C79-A682049532F9}"/>
              </a:ext>
            </a:extLst>
          </p:cNvPr>
          <p:cNvSpPr>
            <a:spLocks noGrp="1"/>
          </p:cNvSpPr>
          <p:nvPr>
            <p:ph type="sldNum" sz="quarter" idx="12"/>
          </p:nvPr>
        </p:nvSpPr>
        <p:spPr/>
        <p:txBody>
          <a:bodyPr anchor="b">
            <a:normAutofit/>
          </a:bodyPr>
          <a:lstStyle/>
          <a:p>
            <a:pPr>
              <a:spcAft>
                <a:spcPts val="600"/>
              </a:spcAft>
            </a:pPr>
            <a:fld id="{9FF96B15-8338-45D5-A943-561235072D66}" type="slidenum">
              <a:rPr lang="en-US" noProof="0" smtClean="0"/>
              <a:pPr>
                <a:spcAft>
                  <a:spcPts val="600"/>
                </a:spcAft>
              </a:pPr>
              <a:t>15</a:t>
            </a:fld>
            <a:endParaRPr lang="en-US" noProof="0"/>
          </a:p>
        </p:txBody>
      </p:sp>
    </p:spTree>
    <p:extLst>
      <p:ext uri="{BB962C8B-B14F-4D97-AF65-F5344CB8AC3E}">
        <p14:creationId xmlns:p14="http://schemas.microsoft.com/office/powerpoint/2010/main" val="54343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83468-AC8D-A1AB-0F0D-081649764C1B}"/>
              </a:ext>
            </a:extLst>
          </p:cNvPr>
          <p:cNvSpPr>
            <a:spLocks noGrp="1"/>
          </p:cNvSpPr>
          <p:nvPr>
            <p:ph type="title"/>
          </p:nvPr>
        </p:nvSpPr>
        <p:spPr/>
        <p:txBody>
          <a:bodyPr anchor="ctr">
            <a:normAutofit/>
          </a:bodyPr>
          <a:lstStyle/>
          <a:p>
            <a:r>
              <a:rPr lang="en-US" dirty="0"/>
              <a:t>Data Exploration and Analysis</a:t>
            </a:r>
          </a:p>
        </p:txBody>
      </p:sp>
      <p:sp>
        <p:nvSpPr>
          <p:cNvPr id="4" name="Slide Number Placeholder 3">
            <a:extLst>
              <a:ext uri="{FF2B5EF4-FFF2-40B4-BE49-F238E27FC236}">
                <a16:creationId xmlns:a16="http://schemas.microsoft.com/office/drawing/2014/main" id="{6551786F-C8AF-1EBC-71BA-4ADB6FC67BF0}"/>
              </a:ext>
            </a:extLst>
          </p:cNvPr>
          <p:cNvSpPr>
            <a:spLocks noGrp="1"/>
          </p:cNvSpPr>
          <p:nvPr>
            <p:ph type="sldNum" sz="quarter" idx="12"/>
          </p:nvPr>
        </p:nvSpPr>
        <p:spPr/>
        <p:txBody>
          <a:bodyPr anchor="b">
            <a:normAutofit/>
          </a:bodyPr>
          <a:lstStyle/>
          <a:p>
            <a:pPr>
              <a:spcAft>
                <a:spcPts val="600"/>
              </a:spcAft>
            </a:pPr>
            <a:fld id="{9FF96B15-8338-45D5-A943-561235072D66}" type="slidenum">
              <a:rPr lang="en-US" noProof="0" smtClean="0"/>
              <a:pPr>
                <a:spcAft>
                  <a:spcPts val="600"/>
                </a:spcAft>
              </a:pPr>
              <a:t>16</a:t>
            </a:fld>
            <a:endParaRPr lang="en-US" noProof="0"/>
          </a:p>
        </p:txBody>
      </p:sp>
      <p:pic>
        <p:nvPicPr>
          <p:cNvPr id="2050" name="Picture 2" descr="Roles of Data Analyst in Different Industries - PloPdo">
            <a:extLst>
              <a:ext uri="{FF2B5EF4-FFF2-40B4-BE49-F238E27FC236}">
                <a16:creationId xmlns:a16="http://schemas.microsoft.com/office/drawing/2014/main" id="{4B6380B9-AD60-452D-B931-FCBA739BF9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78" r="2" b="15991"/>
          <a:stretch/>
        </p:blipFill>
        <p:spPr bwMode="auto">
          <a:xfrm>
            <a:off x="1154955" y="2603500"/>
            <a:ext cx="8761412" cy="3416300"/>
          </a:xfrm>
          <a:prstGeom prst="rect">
            <a:avLst/>
          </a:prstGeom>
          <a:solidFill>
            <a:srgbClr val="FFFFFF"/>
          </a:solidFill>
        </p:spPr>
      </p:pic>
    </p:spTree>
    <p:extLst>
      <p:ext uri="{BB962C8B-B14F-4D97-AF65-F5344CB8AC3E}">
        <p14:creationId xmlns:p14="http://schemas.microsoft.com/office/powerpoint/2010/main" val="1558727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8A20-3E9C-EC44-8C33-F9F7B38F7F0D}"/>
              </a:ext>
            </a:extLst>
          </p:cNvPr>
          <p:cNvSpPr>
            <a:spLocks noGrp="1"/>
          </p:cNvSpPr>
          <p:nvPr>
            <p:ph type="title"/>
          </p:nvPr>
        </p:nvSpPr>
        <p:spPr/>
        <p:txBody>
          <a:bodyPr/>
          <a:lstStyle/>
          <a:p>
            <a:r>
              <a:rPr lang="en-US" dirty="0"/>
              <a:t>Data Exploration and Analysis</a:t>
            </a:r>
          </a:p>
        </p:txBody>
      </p:sp>
      <p:sp>
        <p:nvSpPr>
          <p:cNvPr id="3" name="Content Placeholder 2">
            <a:extLst>
              <a:ext uri="{FF2B5EF4-FFF2-40B4-BE49-F238E27FC236}">
                <a16:creationId xmlns:a16="http://schemas.microsoft.com/office/drawing/2014/main" id="{F915844A-7D65-57B0-4FF7-6384087644D3}"/>
              </a:ext>
            </a:extLst>
          </p:cNvPr>
          <p:cNvSpPr>
            <a:spLocks noGrp="1"/>
          </p:cNvSpPr>
          <p:nvPr>
            <p:ph idx="1"/>
          </p:nvPr>
        </p:nvSpPr>
        <p:spPr>
          <a:xfrm>
            <a:off x="1154953" y="2603500"/>
            <a:ext cx="10035786" cy="3416300"/>
          </a:xfrm>
        </p:spPr>
        <p:txBody>
          <a:bodyPr>
            <a:normAutofit/>
          </a:bodyPr>
          <a:lstStyle/>
          <a:p>
            <a:pPr algn="just"/>
            <a:r>
              <a:rPr lang="en-US" dirty="0">
                <a:latin typeface="Cambria" panose="02040503050406030204" pitchFamily="18" charset="0"/>
                <a:ea typeface="Cambria" panose="02040503050406030204" pitchFamily="18" charset="0"/>
              </a:rPr>
              <a:t>Data analysis is a systematic process of examining and assessing data to uncover useful insights that can guide decision-making.</a:t>
            </a:r>
          </a:p>
          <a:p>
            <a:pPr algn="just"/>
            <a:r>
              <a:rPr lang="en-US" dirty="0">
                <a:latin typeface="Cambria" panose="02040503050406030204" pitchFamily="18" charset="0"/>
                <a:ea typeface="Cambria" panose="02040503050406030204" pitchFamily="18" charset="0"/>
              </a:rPr>
              <a:t>In today's business environment, data analysis is essential for companies seeking to make data-driven decisions that can improve their efficiency and effectiveness.</a:t>
            </a:r>
          </a:p>
          <a:p>
            <a:pPr algn="just"/>
            <a:r>
              <a:rPr lang="en-US" dirty="0">
                <a:latin typeface="Cambria" panose="02040503050406030204" pitchFamily="18" charset="0"/>
                <a:ea typeface="Cambria" panose="02040503050406030204" pitchFamily="18" charset="0"/>
              </a:rPr>
              <a:t>By studying data, businesses can gain insights into consumer behavior, market trends, operational inefficiencies, and other factors that impact their performance and profitability.</a:t>
            </a:r>
          </a:p>
          <a:p>
            <a:pPr algn="just"/>
            <a:r>
              <a:rPr lang="en-US" dirty="0">
                <a:latin typeface="Cambria" panose="02040503050406030204" pitchFamily="18" charset="0"/>
                <a:ea typeface="Cambria" panose="02040503050406030204" pitchFamily="18" charset="0"/>
              </a:rPr>
              <a:t>Using this data, businesses can increase customer satisfaction, enhance product and service quality, optimize operations, and run more profitably.</a:t>
            </a:r>
          </a:p>
          <a:p>
            <a:pPr algn="just"/>
            <a:r>
              <a:rPr lang="en-US" dirty="0">
                <a:latin typeface="Cambria" panose="02040503050406030204" pitchFamily="18" charset="0"/>
                <a:ea typeface="Cambria" panose="02040503050406030204" pitchFamily="18" charset="0"/>
              </a:rPr>
              <a:t>Data analysis helps organizations make evidence-based decisions, rather than relying on intuition alone, leading to better outcomes and more informed judgments</a:t>
            </a:r>
          </a:p>
        </p:txBody>
      </p:sp>
      <p:sp>
        <p:nvSpPr>
          <p:cNvPr id="4" name="Slide Number Placeholder 3">
            <a:extLst>
              <a:ext uri="{FF2B5EF4-FFF2-40B4-BE49-F238E27FC236}">
                <a16:creationId xmlns:a16="http://schemas.microsoft.com/office/drawing/2014/main" id="{9A49E8C0-F196-6478-2761-B0172572234D}"/>
              </a:ext>
            </a:extLst>
          </p:cNvPr>
          <p:cNvSpPr>
            <a:spLocks noGrp="1"/>
          </p:cNvSpPr>
          <p:nvPr>
            <p:ph type="sldNum" sz="quarter" idx="12"/>
          </p:nvPr>
        </p:nvSpPr>
        <p:spPr/>
        <p:txBody>
          <a:bodyPr/>
          <a:lstStyle/>
          <a:p>
            <a:fld id="{9FF96B15-8338-45D5-A943-561235072D66}" type="slidenum">
              <a:rPr lang="en-US" noProof="0" smtClean="0"/>
              <a:t>17</a:t>
            </a:fld>
            <a:endParaRPr lang="en-US" noProof="0" dirty="0"/>
          </a:p>
        </p:txBody>
      </p:sp>
    </p:spTree>
    <p:extLst>
      <p:ext uri="{BB962C8B-B14F-4D97-AF65-F5344CB8AC3E}">
        <p14:creationId xmlns:p14="http://schemas.microsoft.com/office/powerpoint/2010/main" val="2339618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3D6D-F1E1-36B2-681E-D53A7BBEA69D}"/>
              </a:ext>
            </a:extLst>
          </p:cNvPr>
          <p:cNvSpPr>
            <a:spLocks noGrp="1"/>
          </p:cNvSpPr>
          <p:nvPr>
            <p:ph type="title"/>
          </p:nvPr>
        </p:nvSpPr>
        <p:spPr>
          <a:xfrm>
            <a:off x="1154953" y="973668"/>
            <a:ext cx="8946579" cy="1441728"/>
          </a:xfrm>
        </p:spPr>
        <p:txBody>
          <a:bodyPr/>
          <a:lstStyle/>
          <a:p>
            <a:pPr algn="ctr"/>
            <a:r>
              <a:rPr lang="en-US" sz="2400" b="1" i="0" dirty="0">
                <a:solidFill>
                  <a:schemeClr val="bg1"/>
                </a:solidFill>
                <a:effectLst/>
              </a:rPr>
              <a:t>An Analysis of California Hospitals: Cancer Surgery Volume, Hospital Characteristics, and Patients Leaving Against Medical Advice (AMA) in Fiscal Year 2019-20</a:t>
            </a:r>
            <a:br>
              <a:rPr lang="en-US" b="1" i="0" dirty="0">
                <a:solidFill>
                  <a:srgbClr val="1F2328"/>
                </a:solidFill>
                <a:effectLst/>
                <a:latin typeface="-apple-system"/>
              </a:rPr>
            </a:br>
            <a:endParaRPr lang="en-US" dirty="0"/>
          </a:p>
        </p:txBody>
      </p:sp>
      <p:sp>
        <p:nvSpPr>
          <p:cNvPr id="9" name="Content Placeholder 8">
            <a:extLst>
              <a:ext uri="{FF2B5EF4-FFF2-40B4-BE49-F238E27FC236}">
                <a16:creationId xmlns:a16="http://schemas.microsoft.com/office/drawing/2014/main" id="{A9BA599F-D297-03CA-03DF-BD46793266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9C62F30-948B-4118-20C9-D7225C5281E3}"/>
              </a:ext>
            </a:extLst>
          </p:cNvPr>
          <p:cNvSpPr>
            <a:spLocks noGrp="1"/>
          </p:cNvSpPr>
          <p:nvPr>
            <p:ph type="sldNum" sz="quarter" idx="12"/>
          </p:nvPr>
        </p:nvSpPr>
        <p:spPr/>
        <p:txBody>
          <a:bodyPr/>
          <a:lstStyle/>
          <a:p>
            <a:fld id="{9FF96B15-8338-45D5-A943-561235072D66}" type="slidenum">
              <a:rPr lang="en-US" noProof="0" smtClean="0"/>
              <a:t>18</a:t>
            </a:fld>
            <a:endParaRPr lang="en-US" noProof="0" dirty="0"/>
          </a:p>
        </p:txBody>
      </p:sp>
      <p:pic>
        <p:nvPicPr>
          <p:cNvPr id="10" name="slide2" descr="Quantifying Cancer Surgery Volumes: An Analysis of California Hospital Data based on ICD-09">
            <a:extLst>
              <a:ext uri="{FF2B5EF4-FFF2-40B4-BE49-F238E27FC236}">
                <a16:creationId xmlns:a16="http://schemas.microsoft.com/office/drawing/2014/main" id="{1EB3E629-470E-4539-B225-12E1A79E0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433" y="2415396"/>
            <a:ext cx="9976608" cy="4263490"/>
          </a:xfrm>
          <a:prstGeom prst="rect">
            <a:avLst/>
          </a:prstGeom>
        </p:spPr>
      </p:pic>
    </p:spTree>
    <p:extLst>
      <p:ext uri="{BB962C8B-B14F-4D97-AF65-F5344CB8AC3E}">
        <p14:creationId xmlns:p14="http://schemas.microsoft.com/office/powerpoint/2010/main" val="4291307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Quantifying Cancer Surgery Volumes: An Analysis of California Hospital Data based on ICD-10">
            <a:extLst>
              <a:ext uri="{FF2B5EF4-FFF2-40B4-BE49-F238E27FC236}">
                <a16:creationId xmlns:a16="http://schemas.microsoft.com/office/drawing/2014/main" id="{F33B3795-8B49-47CC-8898-06F4230B1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62" y="952500"/>
            <a:ext cx="11281323" cy="4680549"/>
          </a:xfrm>
          <a:prstGeom prst="rect">
            <a:avLst/>
          </a:prstGeom>
        </p:spPr>
      </p:pic>
      <p:sp>
        <p:nvSpPr>
          <p:cNvPr id="5" name="Slide Number Placeholder 3">
            <a:extLst>
              <a:ext uri="{FF2B5EF4-FFF2-40B4-BE49-F238E27FC236}">
                <a16:creationId xmlns:a16="http://schemas.microsoft.com/office/drawing/2014/main" id="{1B4271B7-C86A-2263-BA89-DD1EDFA66291}"/>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19</a:t>
            </a:fld>
            <a:endParaRPr lang="en-US" noProof="0" dirty="0"/>
          </a:p>
        </p:txBody>
      </p:sp>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D259-A03C-8A3E-40FB-828462A1442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F4C1DD8B-BD18-FB14-A600-E21BD516EC86}"/>
              </a:ext>
            </a:extLst>
          </p:cNvPr>
          <p:cNvSpPr>
            <a:spLocks noGrp="1"/>
          </p:cNvSpPr>
          <p:nvPr>
            <p:ph idx="1"/>
          </p:nvPr>
        </p:nvSpPr>
        <p:spPr>
          <a:xfrm>
            <a:off x="1154953" y="2525862"/>
            <a:ext cx="10758124" cy="2831142"/>
          </a:xfrm>
        </p:spPr>
        <p:txBody>
          <a:bodyPr/>
          <a:lstStyle/>
          <a:p>
            <a:pPr algn="just"/>
            <a:r>
              <a:rPr lang="en-US" dirty="0">
                <a:solidFill>
                  <a:srgbClr val="000000"/>
                </a:solidFill>
                <a:latin typeface="Cambria" panose="02040503050406030204" pitchFamily="18" charset="0"/>
                <a:ea typeface="Cambria" panose="02040503050406030204" pitchFamily="18" charset="0"/>
              </a:rPr>
              <a:t>One of the rapidly spreading diseases that affects many individuals worldwide is cancer. A huge amount people come to treat their cancer in United States. Millions of people seeking medical care in the United States have selected from among a vast number of hospitals. Each hospital has a particular reputation that influences patients to pick it over another.</a:t>
            </a:r>
          </a:p>
          <a:p>
            <a:pPr algn="just"/>
            <a:r>
              <a:rPr lang="en-US" dirty="0">
                <a:solidFill>
                  <a:srgbClr val="000000"/>
                </a:solidFill>
                <a:latin typeface="Cambria" panose="02040503050406030204" pitchFamily="18" charset="0"/>
                <a:ea typeface="Cambria" panose="02040503050406030204" pitchFamily="18" charset="0"/>
              </a:rPr>
              <a:t> The results of this analysis will be used to guide the hospitals in addressing potential problems and implementing improvements in their systems, ultimately improving patient outcomes, and reducing the financial burden on patients. Additionally, hospital reputation plays a crucial role in patient decision-making, and this study aims to provide insights that may enhance the reputation of the hospitals by improving the quality of cancer care they provide.</a:t>
            </a:r>
          </a:p>
        </p:txBody>
      </p:sp>
      <p:sp>
        <p:nvSpPr>
          <p:cNvPr id="4" name="Slide Number Placeholder 3">
            <a:extLst>
              <a:ext uri="{FF2B5EF4-FFF2-40B4-BE49-F238E27FC236}">
                <a16:creationId xmlns:a16="http://schemas.microsoft.com/office/drawing/2014/main" id="{137AC74B-72D6-595D-CAE4-6681EA4CE9A4}"/>
              </a:ext>
            </a:extLst>
          </p:cNvPr>
          <p:cNvSpPr>
            <a:spLocks noGrp="1"/>
          </p:cNvSpPr>
          <p:nvPr>
            <p:ph type="sldNum" sz="quarter" idx="12"/>
          </p:nvPr>
        </p:nvSpPr>
        <p:spPr/>
        <p:txBody>
          <a:bodyPr/>
          <a:lstStyle/>
          <a:p>
            <a:fld id="{9FF96B15-8338-45D5-A943-561235072D66}" type="slidenum">
              <a:rPr lang="en-US" noProof="0" smtClean="0"/>
              <a:t>2</a:t>
            </a:fld>
            <a:endParaRPr lang="en-US" noProof="0" dirty="0"/>
          </a:p>
        </p:txBody>
      </p:sp>
    </p:spTree>
    <p:extLst>
      <p:ext uri="{BB962C8B-B14F-4D97-AF65-F5344CB8AC3E}">
        <p14:creationId xmlns:p14="http://schemas.microsoft.com/office/powerpoint/2010/main" val="3146199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Mapping Cancer Surgery Facilities based on County and Cancer Type">
            <a:extLst>
              <a:ext uri="{FF2B5EF4-FFF2-40B4-BE49-F238E27FC236}">
                <a16:creationId xmlns:a16="http://schemas.microsoft.com/office/drawing/2014/main" id="{445C4EEA-6CFE-485A-9F7B-AFBACFC60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84" y="952500"/>
            <a:ext cx="11156575" cy="4628791"/>
          </a:xfrm>
          <a:prstGeom prst="rect">
            <a:avLst/>
          </a:prstGeom>
        </p:spPr>
      </p:pic>
      <p:sp>
        <p:nvSpPr>
          <p:cNvPr id="2" name="Slide Number Placeholder 3">
            <a:extLst>
              <a:ext uri="{FF2B5EF4-FFF2-40B4-BE49-F238E27FC236}">
                <a16:creationId xmlns:a16="http://schemas.microsoft.com/office/drawing/2014/main" id="{169591FC-28FE-E04B-1E09-C905F7A5C9CE}"/>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20</a:t>
            </a:fld>
            <a:endParaRPr lang="en-US" noProof="0" dirty="0"/>
          </a:p>
        </p:txBody>
      </p:sp>
    </p:spTree>
    <p:extLst>
      <p:ext uri="{BB962C8B-B14F-4D97-AF65-F5344CB8AC3E}">
        <p14:creationId xmlns:p14="http://schemas.microsoft.com/office/powerpoint/2010/main" val="1873974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Exploring Cancer Surgery Patterns and Distribution: An Analysis of Procedure Counts and Percentage Distribution by Factors such as Age, Gender, and Cancer Type">
            <a:extLst>
              <a:ext uri="{FF2B5EF4-FFF2-40B4-BE49-F238E27FC236}">
                <a16:creationId xmlns:a16="http://schemas.microsoft.com/office/drawing/2014/main" id="{BD9296BE-4D66-4206-A44D-E579D2F8E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952500"/>
            <a:ext cx="11717068" cy="4861337"/>
          </a:xfrm>
          <a:prstGeom prst="rect">
            <a:avLst/>
          </a:prstGeom>
        </p:spPr>
      </p:pic>
      <p:sp>
        <p:nvSpPr>
          <p:cNvPr id="2" name="Slide Number Placeholder 3">
            <a:extLst>
              <a:ext uri="{FF2B5EF4-FFF2-40B4-BE49-F238E27FC236}">
                <a16:creationId xmlns:a16="http://schemas.microsoft.com/office/drawing/2014/main" id="{7483404E-3E79-ECE8-9D0F-331471C942A4}"/>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21</a:t>
            </a:fld>
            <a:endParaRPr lang="en-US" noProof="0" dirty="0"/>
          </a:p>
        </p:txBody>
      </p:sp>
    </p:spTree>
    <p:extLst>
      <p:ext uri="{BB962C8B-B14F-4D97-AF65-F5344CB8AC3E}">
        <p14:creationId xmlns:p14="http://schemas.microsoft.com/office/powerpoint/2010/main" val="227175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Exploring Discharge Counts for Various Segments: A Comparative Analysis">
            <a:extLst>
              <a:ext uri="{FF2B5EF4-FFF2-40B4-BE49-F238E27FC236}">
                <a16:creationId xmlns:a16="http://schemas.microsoft.com/office/drawing/2014/main" id="{5B1AE2EF-2686-42F6-85C7-16F45BC94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952500"/>
            <a:ext cx="11938000" cy="4953000"/>
          </a:xfrm>
          <a:prstGeom prst="rect">
            <a:avLst/>
          </a:prstGeom>
        </p:spPr>
      </p:pic>
      <p:sp>
        <p:nvSpPr>
          <p:cNvPr id="2" name="Slide Number Placeholder 3">
            <a:extLst>
              <a:ext uri="{FF2B5EF4-FFF2-40B4-BE49-F238E27FC236}">
                <a16:creationId xmlns:a16="http://schemas.microsoft.com/office/drawing/2014/main" id="{187AC1C9-E5F4-9610-7A09-1481F4274391}"/>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22</a:t>
            </a:fld>
            <a:endParaRPr lang="en-US" noProof="0" dirty="0"/>
          </a:p>
        </p:txBody>
      </p:sp>
    </p:spTree>
    <p:extLst>
      <p:ext uri="{BB962C8B-B14F-4D97-AF65-F5344CB8AC3E}">
        <p14:creationId xmlns:p14="http://schemas.microsoft.com/office/powerpoint/2010/main" val="3579529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Analyzing the Differences Between All Discharges, AMA Discharges, and Repeated AMA Discharges">
            <a:extLst>
              <a:ext uri="{FF2B5EF4-FFF2-40B4-BE49-F238E27FC236}">
                <a16:creationId xmlns:a16="http://schemas.microsoft.com/office/drawing/2014/main" id="{E5E7B826-B6CC-4152-860F-6C3EBC8C6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952500"/>
            <a:ext cx="11938000" cy="4953000"/>
          </a:xfrm>
          <a:prstGeom prst="rect">
            <a:avLst/>
          </a:prstGeom>
        </p:spPr>
      </p:pic>
    </p:spTree>
    <p:extLst>
      <p:ext uri="{BB962C8B-B14F-4D97-AF65-F5344CB8AC3E}">
        <p14:creationId xmlns:p14="http://schemas.microsoft.com/office/powerpoint/2010/main" val="1644990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An Overview of Hospital Characteristics: California Providers in State Fiscal Year 2019-20">
            <a:extLst>
              <a:ext uri="{FF2B5EF4-FFF2-40B4-BE49-F238E27FC236}">
                <a16:creationId xmlns:a16="http://schemas.microsoft.com/office/drawing/2014/main" id="{0F5C96ED-C4BC-4B1F-969C-3D9F2E0CB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952500"/>
            <a:ext cx="11938000" cy="4953000"/>
          </a:xfrm>
          <a:prstGeom prst="rect">
            <a:avLst/>
          </a:prstGeom>
        </p:spPr>
      </p:pic>
      <p:sp>
        <p:nvSpPr>
          <p:cNvPr id="2" name="Slide Number Placeholder 3">
            <a:extLst>
              <a:ext uri="{FF2B5EF4-FFF2-40B4-BE49-F238E27FC236}">
                <a16:creationId xmlns:a16="http://schemas.microsoft.com/office/drawing/2014/main" id="{1B1776EF-FAE3-5C86-0B13-A42251323693}"/>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24</a:t>
            </a:fld>
            <a:endParaRPr lang="en-US" noProof="0" dirty="0"/>
          </a:p>
        </p:txBody>
      </p:sp>
    </p:spTree>
    <p:extLst>
      <p:ext uri="{BB962C8B-B14F-4D97-AF65-F5344CB8AC3E}">
        <p14:creationId xmlns:p14="http://schemas.microsoft.com/office/powerpoint/2010/main" val="3946257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Analyzing OSHPD Provider Names and Counts">
            <a:extLst>
              <a:ext uri="{FF2B5EF4-FFF2-40B4-BE49-F238E27FC236}">
                <a16:creationId xmlns:a16="http://schemas.microsoft.com/office/drawing/2014/main" id="{7B68D685-F41A-41BF-BFB3-E2A9D33FB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952500"/>
            <a:ext cx="11938000" cy="4953000"/>
          </a:xfrm>
          <a:prstGeom prst="rect">
            <a:avLst/>
          </a:prstGeom>
        </p:spPr>
      </p:pic>
      <p:sp>
        <p:nvSpPr>
          <p:cNvPr id="2" name="Slide Number Placeholder 3">
            <a:extLst>
              <a:ext uri="{FF2B5EF4-FFF2-40B4-BE49-F238E27FC236}">
                <a16:creationId xmlns:a16="http://schemas.microsoft.com/office/drawing/2014/main" id="{1D3BA107-2166-748D-27D3-EB69395C70AD}"/>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25</a:t>
            </a:fld>
            <a:endParaRPr lang="en-US" noProof="0" dirty="0"/>
          </a:p>
        </p:txBody>
      </p:sp>
    </p:spTree>
    <p:extLst>
      <p:ext uri="{BB962C8B-B14F-4D97-AF65-F5344CB8AC3E}">
        <p14:creationId xmlns:p14="http://schemas.microsoft.com/office/powerpoint/2010/main" val="373237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Hospital Characteristics">
            <a:extLst>
              <a:ext uri="{FF2B5EF4-FFF2-40B4-BE49-F238E27FC236}">
                <a16:creationId xmlns:a16="http://schemas.microsoft.com/office/drawing/2014/main" id="{6E661AF9-40BC-4077-BD7B-9701F1B88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952500"/>
            <a:ext cx="11938000" cy="4953000"/>
          </a:xfrm>
          <a:prstGeom prst="rect">
            <a:avLst/>
          </a:prstGeom>
        </p:spPr>
      </p:pic>
      <p:sp>
        <p:nvSpPr>
          <p:cNvPr id="2" name="Slide Number Placeholder 3">
            <a:extLst>
              <a:ext uri="{FF2B5EF4-FFF2-40B4-BE49-F238E27FC236}">
                <a16:creationId xmlns:a16="http://schemas.microsoft.com/office/drawing/2014/main" id="{9E640F4D-8B86-EE23-CF88-234784406553}"/>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26</a:t>
            </a:fld>
            <a:endParaRPr lang="en-US" noProof="0" dirty="0"/>
          </a:p>
        </p:txBody>
      </p:sp>
    </p:spTree>
    <p:extLst>
      <p:ext uri="{BB962C8B-B14F-4D97-AF65-F5344CB8AC3E}">
        <p14:creationId xmlns:p14="http://schemas.microsoft.com/office/powerpoint/2010/main" val="1100546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9BF9A-447B-F131-B0EE-E4215ABFF109}"/>
              </a:ext>
            </a:extLst>
          </p:cNvPr>
          <p:cNvSpPr>
            <a:spLocks noGrp="1"/>
          </p:cNvSpPr>
          <p:nvPr>
            <p:ph type="title"/>
          </p:nvPr>
        </p:nvSpPr>
        <p:spPr>
          <a:xfrm>
            <a:off x="1154953" y="973667"/>
            <a:ext cx="8886194" cy="1200189"/>
          </a:xfrm>
        </p:spPr>
        <p:txBody>
          <a:bodyPr/>
          <a:lstStyle/>
          <a:p>
            <a:pPr algn="ctr"/>
            <a:br>
              <a:rPr lang="en-US" sz="3200" b="1" i="0" dirty="0">
                <a:solidFill>
                  <a:schemeClr val="bg1"/>
                </a:solidFill>
                <a:effectLst/>
              </a:rPr>
            </a:br>
            <a:r>
              <a:rPr lang="en-US" sz="2400" b="1" dirty="0">
                <a:solidFill>
                  <a:schemeClr val="bg1"/>
                </a:solidFill>
              </a:rPr>
              <a:t>Life-Saving Cancer Treatments: A Comprehensive Guide to Approved Medications</a:t>
            </a:r>
            <a:br>
              <a:rPr lang="en-US" b="1" i="0" dirty="0">
                <a:solidFill>
                  <a:srgbClr val="1F2328"/>
                </a:solidFill>
                <a:effectLst/>
                <a:latin typeface="-apple-system"/>
              </a:rPr>
            </a:br>
            <a:endParaRPr lang="en-US" dirty="0"/>
          </a:p>
        </p:txBody>
      </p:sp>
      <p:sp>
        <p:nvSpPr>
          <p:cNvPr id="4" name="Slide Number Placeholder 3">
            <a:extLst>
              <a:ext uri="{FF2B5EF4-FFF2-40B4-BE49-F238E27FC236}">
                <a16:creationId xmlns:a16="http://schemas.microsoft.com/office/drawing/2014/main" id="{1A9B55DC-740A-0E1E-B3CC-E5AC86F67E10}"/>
              </a:ext>
            </a:extLst>
          </p:cNvPr>
          <p:cNvSpPr>
            <a:spLocks noGrp="1"/>
          </p:cNvSpPr>
          <p:nvPr>
            <p:ph type="sldNum" sz="quarter" idx="12"/>
          </p:nvPr>
        </p:nvSpPr>
        <p:spPr/>
        <p:txBody>
          <a:bodyPr/>
          <a:lstStyle/>
          <a:p>
            <a:fld id="{9FF96B15-8338-45D5-A943-561235072D66}" type="slidenum">
              <a:rPr lang="en-US" noProof="0" smtClean="0"/>
              <a:t>27</a:t>
            </a:fld>
            <a:endParaRPr lang="en-US" noProof="0" dirty="0"/>
          </a:p>
        </p:txBody>
      </p:sp>
      <p:pic>
        <p:nvPicPr>
          <p:cNvPr id="5" name="slide2" descr="Life-Saving Cancer Treatments: A Comprehensive Guide to Approved Medications">
            <a:extLst>
              <a:ext uri="{FF2B5EF4-FFF2-40B4-BE49-F238E27FC236}">
                <a16:creationId xmlns:a16="http://schemas.microsoft.com/office/drawing/2014/main" id="{C6081FBD-38A4-4298-901B-1AF9382D7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463" y="2292570"/>
            <a:ext cx="10291074" cy="4269701"/>
          </a:xfrm>
          <a:prstGeom prst="rect">
            <a:avLst/>
          </a:prstGeom>
        </p:spPr>
      </p:pic>
    </p:spTree>
    <p:extLst>
      <p:ext uri="{BB962C8B-B14F-4D97-AF65-F5344CB8AC3E}">
        <p14:creationId xmlns:p14="http://schemas.microsoft.com/office/powerpoint/2010/main" val="2596245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9E640F4D-8B86-EE23-CF88-234784406553}"/>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28</a:t>
            </a:fld>
            <a:endParaRPr lang="en-US" noProof="0" dirty="0"/>
          </a:p>
        </p:txBody>
      </p:sp>
      <p:pic>
        <p:nvPicPr>
          <p:cNvPr id="3" name="slide3" descr="Life-Saving Cancer Treatments: A Comprehensive Guide to Approved Medications ">
            <a:extLst>
              <a:ext uri="{FF2B5EF4-FFF2-40B4-BE49-F238E27FC236}">
                <a16:creationId xmlns:a16="http://schemas.microsoft.com/office/drawing/2014/main" id="{8855B20E-4A1B-4939-AB27-4BA279661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58" y="952500"/>
            <a:ext cx="11406075" cy="4732308"/>
          </a:xfrm>
          <a:prstGeom prst="rect">
            <a:avLst/>
          </a:prstGeom>
        </p:spPr>
      </p:pic>
    </p:spTree>
    <p:extLst>
      <p:ext uri="{BB962C8B-B14F-4D97-AF65-F5344CB8AC3E}">
        <p14:creationId xmlns:p14="http://schemas.microsoft.com/office/powerpoint/2010/main" val="2521920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F0A0-8BA1-9F10-5F76-ED2FA5B9D985}"/>
              </a:ext>
            </a:extLst>
          </p:cNvPr>
          <p:cNvSpPr>
            <a:spLocks noGrp="1"/>
          </p:cNvSpPr>
          <p:nvPr>
            <p:ph type="title"/>
          </p:nvPr>
        </p:nvSpPr>
        <p:spPr>
          <a:xfrm>
            <a:off x="1154953" y="973667"/>
            <a:ext cx="8761413" cy="872385"/>
          </a:xfrm>
        </p:spPr>
        <p:txBody>
          <a:bodyPr/>
          <a:lstStyle/>
          <a:p>
            <a:pPr algn="ctr"/>
            <a:br>
              <a:rPr lang="en-US" sz="2400" b="1" i="0" dirty="0">
                <a:solidFill>
                  <a:schemeClr val="bg1"/>
                </a:solidFill>
                <a:effectLst/>
              </a:rPr>
            </a:br>
            <a:br>
              <a:rPr lang="en-US" sz="2400" b="1" i="0" dirty="0">
                <a:solidFill>
                  <a:schemeClr val="bg1"/>
                </a:solidFill>
                <a:effectLst/>
              </a:rPr>
            </a:br>
            <a:r>
              <a:rPr lang="en-US" sz="2400" b="1" i="0" dirty="0">
                <a:solidFill>
                  <a:schemeClr val="bg1"/>
                </a:solidFill>
                <a:effectLst/>
              </a:rPr>
              <a:t>Understanding the Financial Burden of Cancer Care on Patients and Families</a:t>
            </a:r>
            <a:br>
              <a:rPr lang="en-US" b="1" i="0" dirty="0">
                <a:solidFill>
                  <a:srgbClr val="1F2328"/>
                </a:solidFill>
                <a:effectLst/>
                <a:latin typeface="-apple-system"/>
              </a:rPr>
            </a:br>
            <a:endParaRPr lang="en-US" dirty="0"/>
          </a:p>
        </p:txBody>
      </p:sp>
      <p:sp>
        <p:nvSpPr>
          <p:cNvPr id="4" name="Slide Number Placeholder 3">
            <a:extLst>
              <a:ext uri="{FF2B5EF4-FFF2-40B4-BE49-F238E27FC236}">
                <a16:creationId xmlns:a16="http://schemas.microsoft.com/office/drawing/2014/main" id="{437BF94E-4EA6-241E-D191-6CE8A2297413}"/>
              </a:ext>
            </a:extLst>
          </p:cNvPr>
          <p:cNvSpPr>
            <a:spLocks noGrp="1"/>
          </p:cNvSpPr>
          <p:nvPr>
            <p:ph type="sldNum" sz="quarter" idx="12"/>
          </p:nvPr>
        </p:nvSpPr>
        <p:spPr/>
        <p:txBody>
          <a:bodyPr/>
          <a:lstStyle/>
          <a:p>
            <a:fld id="{9FF96B15-8338-45D5-A943-561235072D66}" type="slidenum">
              <a:rPr lang="en-US" noProof="0" smtClean="0"/>
              <a:t>29</a:t>
            </a:fld>
            <a:endParaRPr lang="en-US" noProof="0" dirty="0"/>
          </a:p>
        </p:txBody>
      </p:sp>
      <p:pic>
        <p:nvPicPr>
          <p:cNvPr id="6" name="slide2" descr="For Cancer Care">
            <a:extLst>
              <a:ext uri="{FF2B5EF4-FFF2-40B4-BE49-F238E27FC236}">
                <a16:creationId xmlns:a16="http://schemas.microsoft.com/office/drawing/2014/main" id="{09F3463A-1ED3-4E19-A373-3A819026F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456" y="2410365"/>
            <a:ext cx="10220938" cy="4240602"/>
          </a:xfrm>
          <a:prstGeom prst="rect">
            <a:avLst/>
          </a:prstGeom>
        </p:spPr>
      </p:pic>
    </p:spTree>
    <p:extLst>
      <p:ext uri="{BB962C8B-B14F-4D97-AF65-F5344CB8AC3E}">
        <p14:creationId xmlns:p14="http://schemas.microsoft.com/office/powerpoint/2010/main" val="127091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24D6-7C72-F007-A311-4B23CFB16EB9}"/>
              </a:ext>
            </a:extLst>
          </p:cNvPr>
          <p:cNvSpPr>
            <a:spLocks noGrp="1"/>
          </p:cNvSpPr>
          <p:nvPr>
            <p:ph type="title"/>
          </p:nvPr>
        </p:nvSpPr>
        <p:spPr>
          <a:xfrm>
            <a:off x="1154954" y="1128944"/>
            <a:ext cx="8761413" cy="706964"/>
          </a:xfrm>
        </p:spPr>
        <p:txBody>
          <a:bodyPr/>
          <a:lstStyle/>
          <a:p>
            <a:br>
              <a:rPr lang="en-US" dirty="0"/>
            </a:br>
            <a:r>
              <a:rPr lang="en-US" dirty="0"/>
              <a:t>Project Phases</a:t>
            </a:r>
            <a:br>
              <a:rPr lang="en-US" b="1" i="0" dirty="0">
                <a:solidFill>
                  <a:srgbClr val="1F2328"/>
                </a:solidFill>
                <a:effectLst/>
                <a:latin typeface="-apple-system"/>
              </a:rPr>
            </a:br>
            <a:endParaRPr lang="en-US" dirty="0"/>
          </a:p>
        </p:txBody>
      </p:sp>
      <p:sp>
        <p:nvSpPr>
          <p:cNvPr id="3" name="Content Placeholder 2">
            <a:extLst>
              <a:ext uri="{FF2B5EF4-FFF2-40B4-BE49-F238E27FC236}">
                <a16:creationId xmlns:a16="http://schemas.microsoft.com/office/drawing/2014/main" id="{BF9D788A-8BDD-EB68-E0A4-5AA2AEE2CB83}"/>
              </a:ext>
            </a:extLst>
          </p:cNvPr>
          <p:cNvSpPr>
            <a:spLocks noGrp="1"/>
          </p:cNvSpPr>
          <p:nvPr>
            <p:ph idx="1"/>
          </p:nvPr>
        </p:nvSpPr>
        <p:spPr>
          <a:xfrm>
            <a:off x="1154955" y="2603500"/>
            <a:ext cx="10035784" cy="3416300"/>
          </a:xfrm>
        </p:spPr>
        <p:txBody>
          <a:bodyPr>
            <a:normAutofit fontScale="85000" lnSpcReduction="20000"/>
          </a:bodyPr>
          <a:lstStyle/>
          <a:p>
            <a:pPr algn="just"/>
            <a:r>
              <a:rPr lang="en-US" b="1" i="0" dirty="0">
                <a:solidFill>
                  <a:srgbClr val="1F2328"/>
                </a:solidFill>
                <a:effectLst/>
                <a:latin typeface="Cambria" panose="02040503050406030204" pitchFamily="18" charset="0"/>
                <a:ea typeface="Cambria" panose="02040503050406030204" pitchFamily="18" charset="0"/>
              </a:rPr>
              <a:t>Phase-1</a:t>
            </a:r>
            <a:r>
              <a:rPr lang="en-US" i="0" dirty="0">
                <a:solidFill>
                  <a:srgbClr val="1F2328"/>
                </a:solidFill>
                <a:effectLst/>
                <a:latin typeface="Cambria" panose="02040503050406030204" pitchFamily="18" charset="0"/>
                <a:ea typeface="Cambria" panose="02040503050406030204" pitchFamily="18" charset="0"/>
              </a:rPr>
              <a:t>(Number of Cancer Surgeries (Volume) Performed in California Hospitals)</a:t>
            </a:r>
          </a:p>
          <a:p>
            <a:pPr algn="just"/>
            <a:r>
              <a:rPr lang="en-US" b="1" i="0" dirty="0">
                <a:solidFill>
                  <a:srgbClr val="1F2328"/>
                </a:solidFill>
                <a:effectLst/>
                <a:latin typeface="Cambria" panose="02040503050406030204" pitchFamily="18" charset="0"/>
                <a:ea typeface="Cambria" panose="02040503050406030204" pitchFamily="18" charset="0"/>
              </a:rPr>
              <a:t>Phase-2</a:t>
            </a:r>
            <a:r>
              <a:rPr lang="en-US" i="0" dirty="0">
                <a:solidFill>
                  <a:srgbClr val="1F2328"/>
                </a:solidFill>
                <a:effectLst/>
                <a:latin typeface="Cambria" panose="02040503050406030204" pitchFamily="18" charset="0"/>
                <a:ea typeface="Cambria" panose="02040503050406030204" pitchFamily="18" charset="0"/>
              </a:rPr>
              <a:t>(Hospital Characteristics List for California Providers in State Fiscal Year 2019-20)</a:t>
            </a:r>
            <a:endParaRPr lang="en-US" dirty="0">
              <a:solidFill>
                <a:srgbClr val="1F2328"/>
              </a:solidFill>
              <a:latin typeface="Cambria" panose="02040503050406030204" pitchFamily="18" charset="0"/>
              <a:ea typeface="Cambria" panose="02040503050406030204" pitchFamily="18" charset="0"/>
            </a:endParaRPr>
          </a:p>
          <a:p>
            <a:pPr algn="just"/>
            <a:r>
              <a:rPr lang="en-US" b="1" i="0" dirty="0">
                <a:solidFill>
                  <a:srgbClr val="1F2328"/>
                </a:solidFill>
                <a:effectLst/>
                <a:latin typeface="Cambria" panose="02040503050406030204" pitchFamily="18" charset="0"/>
                <a:ea typeface="Cambria" panose="02040503050406030204" pitchFamily="18" charset="0"/>
              </a:rPr>
              <a:t>Phase-3</a:t>
            </a:r>
            <a:r>
              <a:rPr lang="en-US" i="0" dirty="0">
                <a:solidFill>
                  <a:srgbClr val="1F2328"/>
                </a:solidFill>
                <a:effectLst/>
                <a:latin typeface="Cambria" panose="02040503050406030204" pitchFamily="18" charset="0"/>
                <a:ea typeface="Cambria" panose="02040503050406030204" pitchFamily="18" charset="0"/>
              </a:rPr>
              <a:t>(Patients Leaving California Hospitals Against Medical Advice (AMA))</a:t>
            </a:r>
          </a:p>
          <a:p>
            <a:pPr algn="just"/>
            <a:r>
              <a:rPr lang="en-US" b="1" i="0" dirty="0">
                <a:solidFill>
                  <a:srgbClr val="1F2328"/>
                </a:solidFill>
                <a:effectLst/>
                <a:latin typeface="Cambria" panose="02040503050406030204" pitchFamily="18" charset="0"/>
                <a:ea typeface="Cambria" panose="02040503050406030204" pitchFamily="18" charset="0"/>
              </a:rPr>
              <a:t>Phase-4</a:t>
            </a:r>
            <a:r>
              <a:rPr lang="en-US" i="0" dirty="0">
                <a:solidFill>
                  <a:srgbClr val="1F2328"/>
                </a:solidFill>
                <a:effectLst/>
                <a:latin typeface="Cambria" panose="02040503050406030204" pitchFamily="18" charset="0"/>
                <a:ea typeface="Cambria" panose="02040503050406030204" pitchFamily="18" charset="0"/>
              </a:rPr>
              <a:t>(Comprehensive list of approved cancer medications created by the Anticancer Fund)</a:t>
            </a:r>
            <a:endParaRPr lang="en-US" dirty="0">
              <a:solidFill>
                <a:srgbClr val="1F2328"/>
              </a:solidFill>
              <a:latin typeface="Cambria" panose="02040503050406030204" pitchFamily="18" charset="0"/>
              <a:ea typeface="Cambria" panose="02040503050406030204" pitchFamily="18" charset="0"/>
            </a:endParaRPr>
          </a:p>
          <a:p>
            <a:pPr algn="just"/>
            <a:r>
              <a:rPr lang="en-US" b="1" i="0" dirty="0">
                <a:solidFill>
                  <a:srgbClr val="1F2328"/>
                </a:solidFill>
                <a:effectLst/>
                <a:latin typeface="Cambria" panose="02040503050406030204" pitchFamily="18" charset="0"/>
                <a:ea typeface="Cambria" panose="02040503050406030204" pitchFamily="18" charset="0"/>
              </a:rPr>
              <a:t>Phase-5</a:t>
            </a:r>
            <a:r>
              <a:rPr lang="en-US" i="0" dirty="0">
                <a:solidFill>
                  <a:srgbClr val="1F2328"/>
                </a:solidFill>
                <a:effectLst/>
                <a:latin typeface="Cambria" panose="02040503050406030204" pitchFamily="18" charset="0"/>
                <a:ea typeface="Cambria" panose="02040503050406030204" pitchFamily="18" charset="0"/>
              </a:rPr>
              <a:t>(Financial Burden of Cancer Care)</a:t>
            </a:r>
          </a:p>
          <a:p>
            <a:pPr algn="just"/>
            <a:r>
              <a:rPr lang="en-US" b="1" i="0" dirty="0">
                <a:solidFill>
                  <a:srgbClr val="1F2328"/>
                </a:solidFill>
                <a:effectLst/>
                <a:latin typeface="Cambria" panose="02040503050406030204" pitchFamily="18" charset="0"/>
                <a:ea typeface="Cambria" panose="02040503050406030204" pitchFamily="18" charset="0"/>
              </a:rPr>
              <a:t>Phase-6</a:t>
            </a:r>
            <a:r>
              <a:rPr lang="en-US" i="0" dirty="0">
                <a:solidFill>
                  <a:srgbClr val="1F2328"/>
                </a:solidFill>
                <a:effectLst/>
                <a:latin typeface="Cambria" panose="02040503050406030204" pitchFamily="18" charset="0"/>
                <a:ea typeface="Cambria" panose="02040503050406030204" pitchFamily="18" charset="0"/>
              </a:rPr>
              <a:t>(Effects of COVID-19 on Hospital Utilization Trends)</a:t>
            </a:r>
            <a:endParaRPr lang="en-US" dirty="0">
              <a:solidFill>
                <a:srgbClr val="1F2328"/>
              </a:solidFill>
              <a:latin typeface="Cambria" panose="02040503050406030204" pitchFamily="18" charset="0"/>
              <a:ea typeface="Cambria" panose="02040503050406030204" pitchFamily="18" charset="0"/>
            </a:endParaRPr>
          </a:p>
          <a:p>
            <a:pPr algn="just"/>
            <a:r>
              <a:rPr lang="en-US" b="1" i="0" dirty="0">
                <a:solidFill>
                  <a:srgbClr val="1F2328"/>
                </a:solidFill>
                <a:effectLst/>
                <a:latin typeface="Cambria" panose="02040503050406030204" pitchFamily="18" charset="0"/>
                <a:ea typeface="Cambria" panose="02040503050406030204" pitchFamily="18" charset="0"/>
              </a:rPr>
              <a:t>Phase-7</a:t>
            </a:r>
            <a:r>
              <a:rPr lang="en-US" i="0" dirty="0">
                <a:solidFill>
                  <a:srgbClr val="1F2328"/>
                </a:solidFill>
                <a:effectLst/>
                <a:latin typeface="Cambria" panose="02040503050406030204" pitchFamily="18" charset="0"/>
                <a:ea typeface="Cambria" panose="02040503050406030204" pitchFamily="18" charset="0"/>
              </a:rPr>
              <a:t>(Advanced Stage Breast Cancer Among Women 40 Years and Older, by Medical Service Study Area (MSSA), California Counties, 2010-2014)</a:t>
            </a:r>
          </a:p>
          <a:p>
            <a:pPr algn="just"/>
            <a:r>
              <a:rPr lang="en-US" b="1" i="0" dirty="0">
                <a:solidFill>
                  <a:srgbClr val="1F2328"/>
                </a:solidFill>
                <a:effectLst/>
                <a:latin typeface="Cambria" panose="02040503050406030204" pitchFamily="18" charset="0"/>
                <a:ea typeface="Cambria" panose="02040503050406030204" pitchFamily="18" charset="0"/>
              </a:rPr>
              <a:t>Phase-8</a:t>
            </a:r>
            <a:r>
              <a:rPr lang="en-US" i="0" dirty="0">
                <a:solidFill>
                  <a:srgbClr val="1F2328"/>
                </a:solidFill>
                <a:effectLst/>
                <a:latin typeface="Cambria" panose="02040503050406030204" pitchFamily="18" charset="0"/>
                <a:ea typeface="Cambria" panose="02040503050406030204" pitchFamily="18" charset="0"/>
              </a:rPr>
              <a:t>(Premise General Population COVID-19 Health Services Disruption Survey 2020)</a:t>
            </a:r>
          </a:p>
          <a:p>
            <a:pPr algn="just"/>
            <a:r>
              <a:rPr lang="en-US" b="1" i="0" dirty="0">
                <a:solidFill>
                  <a:srgbClr val="1F2328"/>
                </a:solidFill>
                <a:effectLst/>
                <a:latin typeface="Cambria" panose="02040503050406030204" pitchFamily="18" charset="0"/>
                <a:ea typeface="Cambria" panose="02040503050406030204" pitchFamily="18" charset="0"/>
              </a:rPr>
              <a:t>Phase-9</a:t>
            </a:r>
            <a:r>
              <a:rPr lang="en-US" i="0" dirty="0">
                <a:solidFill>
                  <a:srgbClr val="1F2328"/>
                </a:solidFill>
                <a:effectLst/>
                <a:latin typeface="Cambria" panose="02040503050406030204" pitchFamily="18" charset="0"/>
                <a:ea typeface="Cambria" panose="02040503050406030204" pitchFamily="18" charset="0"/>
              </a:rPr>
              <a:t>(Global Burden of Disease)</a:t>
            </a:r>
          </a:p>
          <a:p>
            <a:pPr algn="just"/>
            <a:r>
              <a:rPr lang="en-US" b="1" i="0" dirty="0">
                <a:solidFill>
                  <a:srgbClr val="1F2328"/>
                </a:solidFill>
                <a:effectLst/>
                <a:latin typeface="Cambria" panose="02040503050406030204" pitchFamily="18" charset="0"/>
                <a:ea typeface="Cambria" panose="02040503050406030204" pitchFamily="18" charset="0"/>
              </a:rPr>
              <a:t>Phase-10</a:t>
            </a:r>
            <a:r>
              <a:rPr lang="en-US" i="0" dirty="0">
                <a:solidFill>
                  <a:srgbClr val="1F2328"/>
                </a:solidFill>
                <a:effectLst/>
                <a:latin typeface="Cambria" panose="02040503050406030204" pitchFamily="18" charset="0"/>
                <a:ea typeface="Cambria" panose="02040503050406030204" pitchFamily="18" charset="0"/>
              </a:rPr>
              <a:t>(An Analysis of Cancer Data in the United States)</a:t>
            </a:r>
          </a:p>
          <a:p>
            <a:endParaRPr lang="en-US" dirty="0"/>
          </a:p>
        </p:txBody>
      </p:sp>
      <p:sp>
        <p:nvSpPr>
          <p:cNvPr id="4" name="Slide Number Placeholder 3">
            <a:extLst>
              <a:ext uri="{FF2B5EF4-FFF2-40B4-BE49-F238E27FC236}">
                <a16:creationId xmlns:a16="http://schemas.microsoft.com/office/drawing/2014/main" id="{F623A715-06C4-68AC-54B7-E55E38E635B1}"/>
              </a:ext>
            </a:extLst>
          </p:cNvPr>
          <p:cNvSpPr>
            <a:spLocks noGrp="1"/>
          </p:cNvSpPr>
          <p:nvPr>
            <p:ph type="sldNum" sz="quarter" idx="12"/>
          </p:nvPr>
        </p:nvSpPr>
        <p:spPr/>
        <p:txBody>
          <a:bodyPr/>
          <a:lstStyle/>
          <a:p>
            <a:fld id="{9FF96B15-8338-45D5-A943-561235072D66}" type="slidenum">
              <a:rPr lang="en-US" noProof="0" smtClean="0"/>
              <a:t>3</a:t>
            </a:fld>
            <a:endParaRPr lang="en-US" noProof="0" dirty="0"/>
          </a:p>
        </p:txBody>
      </p:sp>
    </p:spTree>
    <p:extLst>
      <p:ext uri="{BB962C8B-B14F-4D97-AF65-F5344CB8AC3E}">
        <p14:creationId xmlns:p14="http://schemas.microsoft.com/office/powerpoint/2010/main" val="3621055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For Medical Services">
            <a:extLst>
              <a:ext uri="{FF2B5EF4-FFF2-40B4-BE49-F238E27FC236}">
                <a16:creationId xmlns:a16="http://schemas.microsoft.com/office/drawing/2014/main" id="{6C5FD25B-FDA3-48CE-8381-9E0D85AD0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43" y="1084412"/>
            <a:ext cx="11302114" cy="4689175"/>
          </a:xfrm>
          <a:prstGeom prst="rect">
            <a:avLst/>
          </a:prstGeom>
        </p:spPr>
      </p:pic>
      <p:sp>
        <p:nvSpPr>
          <p:cNvPr id="2" name="Slide Number Placeholder 3">
            <a:extLst>
              <a:ext uri="{FF2B5EF4-FFF2-40B4-BE49-F238E27FC236}">
                <a16:creationId xmlns:a16="http://schemas.microsoft.com/office/drawing/2014/main" id="{22414859-C482-758C-E118-72C50EA72689}"/>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30</a:t>
            </a:fld>
            <a:endParaRPr lang="en-US" noProof="0" dirty="0"/>
          </a:p>
        </p:txBody>
      </p:sp>
    </p:spTree>
    <p:extLst>
      <p:ext uri="{BB962C8B-B14F-4D97-AF65-F5344CB8AC3E}">
        <p14:creationId xmlns:p14="http://schemas.microsoft.com/office/powerpoint/2010/main" val="272101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For Prescription Drug">
            <a:extLst>
              <a:ext uri="{FF2B5EF4-FFF2-40B4-BE49-F238E27FC236}">
                <a16:creationId xmlns:a16="http://schemas.microsoft.com/office/drawing/2014/main" id="{879D78BF-6D82-4503-BDCF-8DA72B07D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66" y="952500"/>
            <a:ext cx="11260532" cy="4671923"/>
          </a:xfrm>
          <a:prstGeom prst="rect">
            <a:avLst/>
          </a:prstGeom>
        </p:spPr>
      </p:pic>
      <p:sp>
        <p:nvSpPr>
          <p:cNvPr id="2" name="Slide Number Placeholder 3">
            <a:extLst>
              <a:ext uri="{FF2B5EF4-FFF2-40B4-BE49-F238E27FC236}">
                <a16:creationId xmlns:a16="http://schemas.microsoft.com/office/drawing/2014/main" id="{558BC815-7894-C511-BA66-6A256D24D4C2}"/>
              </a:ext>
            </a:extLst>
          </p:cNvPr>
          <p:cNvSpPr>
            <a:spLocks noGrp="1"/>
          </p:cNvSpPr>
          <p:nvPr>
            <p:ph type="sldNum" sz="quarter" idx="12"/>
          </p:nvPr>
        </p:nvSpPr>
        <p:spPr>
          <a:xfrm>
            <a:off x="10361167" y="184813"/>
            <a:ext cx="838199" cy="767687"/>
          </a:xfrm>
        </p:spPr>
        <p:txBody>
          <a:bodyPr/>
          <a:lstStyle/>
          <a:p>
            <a:fld id="{9FF96B15-8338-45D5-A943-561235072D66}" type="slidenum">
              <a:rPr lang="en-US" noProof="0" smtClean="0"/>
              <a:t>31</a:t>
            </a:fld>
            <a:endParaRPr lang="en-US" noProof="0" dirty="0"/>
          </a:p>
        </p:txBody>
      </p:sp>
    </p:spTree>
    <p:extLst>
      <p:ext uri="{BB962C8B-B14F-4D97-AF65-F5344CB8AC3E}">
        <p14:creationId xmlns:p14="http://schemas.microsoft.com/office/powerpoint/2010/main" val="2439365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Medical Expenses per Patient by Cancer Site and Phase of Care (2007-2013)">
            <a:extLst>
              <a:ext uri="{FF2B5EF4-FFF2-40B4-BE49-F238E27FC236}">
                <a16:creationId xmlns:a16="http://schemas.microsoft.com/office/drawing/2014/main" id="{EF252F8F-CE37-4BA6-AF7F-C29777CFA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78" y="952500"/>
            <a:ext cx="11322907" cy="4697802"/>
          </a:xfrm>
          <a:prstGeom prst="rect">
            <a:avLst/>
          </a:prstGeom>
        </p:spPr>
      </p:pic>
      <p:sp>
        <p:nvSpPr>
          <p:cNvPr id="2" name="Slide Number Placeholder 3">
            <a:extLst>
              <a:ext uri="{FF2B5EF4-FFF2-40B4-BE49-F238E27FC236}">
                <a16:creationId xmlns:a16="http://schemas.microsoft.com/office/drawing/2014/main" id="{64BA8AF5-5FCA-8BFC-1112-656E4CB71AAF}"/>
              </a:ext>
            </a:extLst>
          </p:cNvPr>
          <p:cNvSpPr>
            <a:spLocks noGrp="1"/>
          </p:cNvSpPr>
          <p:nvPr>
            <p:ph type="sldNum" sz="quarter" idx="12"/>
          </p:nvPr>
        </p:nvSpPr>
        <p:spPr>
          <a:xfrm>
            <a:off x="10369793" y="184813"/>
            <a:ext cx="838199" cy="767687"/>
          </a:xfrm>
        </p:spPr>
        <p:txBody>
          <a:bodyPr/>
          <a:lstStyle/>
          <a:p>
            <a:fld id="{9FF96B15-8338-45D5-A943-561235072D66}" type="slidenum">
              <a:rPr lang="en-US" noProof="0" smtClean="0"/>
              <a:t>32</a:t>
            </a:fld>
            <a:endParaRPr lang="en-US" noProof="0" dirty="0"/>
          </a:p>
        </p:txBody>
      </p:sp>
    </p:spTree>
    <p:extLst>
      <p:ext uri="{BB962C8B-B14F-4D97-AF65-F5344CB8AC3E}">
        <p14:creationId xmlns:p14="http://schemas.microsoft.com/office/powerpoint/2010/main" val="201807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Prescription Drugs Expenses per Patient by Cancer Site and Phase of Care (2007-2013)">
            <a:extLst>
              <a:ext uri="{FF2B5EF4-FFF2-40B4-BE49-F238E27FC236}">
                <a16:creationId xmlns:a16="http://schemas.microsoft.com/office/drawing/2014/main" id="{C08CC5F3-9F63-4DF4-899F-03C1EB029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71" y="952500"/>
            <a:ext cx="11302114" cy="4689175"/>
          </a:xfrm>
          <a:prstGeom prst="rect">
            <a:avLst/>
          </a:prstGeom>
        </p:spPr>
      </p:pic>
      <p:sp>
        <p:nvSpPr>
          <p:cNvPr id="2" name="Slide Number Placeholder 3">
            <a:extLst>
              <a:ext uri="{FF2B5EF4-FFF2-40B4-BE49-F238E27FC236}">
                <a16:creationId xmlns:a16="http://schemas.microsoft.com/office/drawing/2014/main" id="{2009763C-CE19-E699-1EC8-7A996BB6403B}"/>
              </a:ext>
            </a:extLst>
          </p:cNvPr>
          <p:cNvSpPr>
            <a:spLocks noGrp="1"/>
          </p:cNvSpPr>
          <p:nvPr>
            <p:ph type="sldNum" sz="quarter" idx="12"/>
          </p:nvPr>
        </p:nvSpPr>
        <p:spPr>
          <a:xfrm>
            <a:off x="10361166" y="184813"/>
            <a:ext cx="838199" cy="767687"/>
          </a:xfrm>
        </p:spPr>
        <p:txBody>
          <a:bodyPr/>
          <a:lstStyle/>
          <a:p>
            <a:fld id="{9FF96B15-8338-45D5-A943-561235072D66}" type="slidenum">
              <a:rPr lang="en-US" noProof="0" smtClean="0"/>
              <a:t>33</a:t>
            </a:fld>
            <a:endParaRPr lang="en-US" noProof="0" dirty="0"/>
          </a:p>
        </p:txBody>
      </p:sp>
    </p:spTree>
    <p:extLst>
      <p:ext uri="{BB962C8B-B14F-4D97-AF65-F5344CB8AC3E}">
        <p14:creationId xmlns:p14="http://schemas.microsoft.com/office/powerpoint/2010/main" val="2548021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F0A0-8BA1-9F10-5F76-ED2FA5B9D985}"/>
              </a:ext>
            </a:extLst>
          </p:cNvPr>
          <p:cNvSpPr>
            <a:spLocks noGrp="1"/>
          </p:cNvSpPr>
          <p:nvPr>
            <p:ph type="title"/>
          </p:nvPr>
        </p:nvSpPr>
        <p:spPr>
          <a:xfrm>
            <a:off x="1154953" y="973667"/>
            <a:ext cx="8761413" cy="872385"/>
          </a:xfrm>
        </p:spPr>
        <p:txBody>
          <a:bodyPr/>
          <a:lstStyle/>
          <a:p>
            <a:pPr algn="ct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r>
              <a:rPr lang="en-US" sz="2400" b="1" i="0" dirty="0">
                <a:solidFill>
                  <a:schemeClr val="bg1"/>
                </a:solidFill>
                <a:effectLst/>
              </a:rPr>
              <a:t>Effects of COVID-19 on Hospital Utilization Trends: Hospital Utilization Trends</a:t>
            </a:r>
            <a:br>
              <a:rPr lang="en-US" sz="1200" b="1" i="0" dirty="0">
                <a:solidFill>
                  <a:srgbClr val="1F2328"/>
                </a:solidFill>
                <a:effectLst/>
                <a:latin typeface="-apple-system"/>
              </a:rPr>
            </a:br>
            <a:br>
              <a:rPr lang="en-US" b="1" i="0" dirty="0">
                <a:solidFill>
                  <a:srgbClr val="1F2328"/>
                </a:solidFill>
                <a:effectLst/>
                <a:latin typeface="-apple-system"/>
              </a:rPr>
            </a:br>
            <a:endParaRPr lang="en-US" dirty="0"/>
          </a:p>
        </p:txBody>
      </p:sp>
      <p:sp>
        <p:nvSpPr>
          <p:cNvPr id="4" name="Slide Number Placeholder 3">
            <a:extLst>
              <a:ext uri="{FF2B5EF4-FFF2-40B4-BE49-F238E27FC236}">
                <a16:creationId xmlns:a16="http://schemas.microsoft.com/office/drawing/2014/main" id="{437BF94E-4EA6-241E-D191-6CE8A2297413}"/>
              </a:ext>
            </a:extLst>
          </p:cNvPr>
          <p:cNvSpPr>
            <a:spLocks noGrp="1"/>
          </p:cNvSpPr>
          <p:nvPr>
            <p:ph type="sldNum" sz="quarter" idx="12"/>
          </p:nvPr>
        </p:nvSpPr>
        <p:spPr/>
        <p:txBody>
          <a:bodyPr/>
          <a:lstStyle/>
          <a:p>
            <a:fld id="{9FF96B15-8338-45D5-A943-561235072D66}" type="slidenum">
              <a:rPr lang="en-US" noProof="0" smtClean="0"/>
              <a:t>34</a:t>
            </a:fld>
            <a:endParaRPr lang="en-US" noProof="0" dirty="0"/>
          </a:p>
        </p:txBody>
      </p:sp>
      <p:pic>
        <p:nvPicPr>
          <p:cNvPr id="3" name="slide2" descr="Effects of COVID-19 on Hospital Utilization Trends: Hospital Utilization Trends">
            <a:extLst>
              <a:ext uri="{FF2B5EF4-FFF2-40B4-BE49-F238E27FC236}">
                <a16:creationId xmlns:a16="http://schemas.microsoft.com/office/drawing/2014/main" id="{DC2C2447-CF38-448F-96E9-FA8602BD5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348" y="2338987"/>
            <a:ext cx="9743716" cy="4042606"/>
          </a:xfrm>
          <a:prstGeom prst="rect">
            <a:avLst/>
          </a:prstGeom>
        </p:spPr>
      </p:pic>
    </p:spTree>
    <p:extLst>
      <p:ext uri="{BB962C8B-B14F-4D97-AF65-F5344CB8AC3E}">
        <p14:creationId xmlns:p14="http://schemas.microsoft.com/office/powerpoint/2010/main" val="692563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Effects of COVID-19 on Hospital Utilization Trends: Utilization Trends by Health Category">
            <a:extLst>
              <a:ext uri="{FF2B5EF4-FFF2-40B4-BE49-F238E27FC236}">
                <a16:creationId xmlns:a16="http://schemas.microsoft.com/office/drawing/2014/main" id="{A987EE38-35DA-4A21-B3E1-453B90A83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30" y="1063416"/>
            <a:ext cx="11229915" cy="4659220"/>
          </a:xfrm>
          <a:prstGeom prst="rect">
            <a:avLst/>
          </a:prstGeom>
        </p:spPr>
      </p:pic>
      <p:sp>
        <p:nvSpPr>
          <p:cNvPr id="2" name="Slide Number Placeholder 3">
            <a:extLst>
              <a:ext uri="{FF2B5EF4-FFF2-40B4-BE49-F238E27FC236}">
                <a16:creationId xmlns:a16="http://schemas.microsoft.com/office/drawing/2014/main" id="{51650128-2016-04D4-FFA2-AB7DC29F27A5}"/>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35</a:t>
            </a:fld>
            <a:endParaRPr lang="en-US" noProof="0" dirty="0"/>
          </a:p>
        </p:txBody>
      </p:sp>
    </p:spTree>
    <p:extLst>
      <p:ext uri="{BB962C8B-B14F-4D97-AF65-F5344CB8AC3E}">
        <p14:creationId xmlns:p14="http://schemas.microsoft.com/office/powerpoint/2010/main" val="1941528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Effects of COVID-19 on Hospital Utilization Trends: In-Hospital Mortality Trends by Health Category">
            <a:extLst>
              <a:ext uri="{FF2B5EF4-FFF2-40B4-BE49-F238E27FC236}">
                <a16:creationId xmlns:a16="http://schemas.microsoft.com/office/drawing/2014/main" id="{85D6AC7B-0EDF-421E-A2D0-2302D148D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47" y="1101664"/>
            <a:ext cx="11265527" cy="4673995"/>
          </a:xfrm>
          <a:prstGeom prst="rect">
            <a:avLst/>
          </a:prstGeom>
        </p:spPr>
      </p:pic>
      <p:sp>
        <p:nvSpPr>
          <p:cNvPr id="2" name="Slide Number Placeholder 3">
            <a:extLst>
              <a:ext uri="{FF2B5EF4-FFF2-40B4-BE49-F238E27FC236}">
                <a16:creationId xmlns:a16="http://schemas.microsoft.com/office/drawing/2014/main" id="{916C36F2-78D1-A412-687D-89B983BB3260}"/>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36</a:t>
            </a:fld>
            <a:endParaRPr lang="en-US" noProof="0" dirty="0"/>
          </a:p>
        </p:txBody>
      </p:sp>
    </p:spTree>
    <p:extLst>
      <p:ext uri="{BB962C8B-B14F-4D97-AF65-F5344CB8AC3E}">
        <p14:creationId xmlns:p14="http://schemas.microsoft.com/office/powerpoint/2010/main" val="114193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Effects of COVID-19 on Hospital Utilization Trends: In-Hospital Mortality Trends by Health  Category">
            <a:extLst>
              <a:ext uri="{FF2B5EF4-FFF2-40B4-BE49-F238E27FC236}">
                <a16:creationId xmlns:a16="http://schemas.microsoft.com/office/drawing/2014/main" id="{351FFF9C-67AC-48E0-930A-9AB989117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34" y="952500"/>
            <a:ext cx="11260532" cy="4671923"/>
          </a:xfrm>
          <a:prstGeom prst="rect">
            <a:avLst/>
          </a:prstGeom>
        </p:spPr>
      </p:pic>
      <p:sp>
        <p:nvSpPr>
          <p:cNvPr id="2" name="Slide Number Placeholder 3">
            <a:extLst>
              <a:ext uri="{FF2B5EF4-FFF2-40B4-BE49-F238E27FC236}">
                <a16:creationId xmlns:a16="http://schemas.microsoft.com/office/drawing/2014/main" id="{174DA7E0-9A5C-584A-B396-3A018644373C}"/>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37</a:t>
            </a:fld>
            <a:endParaRPr lang="en-US" noProof="0" dirty="0"/>
          </a:p>
        </p:txBody>
      </p:sp>
    </p:spTree>
    <p:extLst>
      <p:ext uri="{BB962C8B-B14F-4D97-AF65-F5344CB8AC3E}">
        <p14:creationId xmlns:p14="http://schemas.microsoft.com/office/powerpoint/2010/main" val="2109522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Effects of COVID-19 on Hospital Utilization Trends: In-Hospital Mortality Trends based on  Health Categories">
            <a:extLst>
              <a:ext uri="{FF2B5EF4-FFF2-40B4-BE49-F238E27FC236}">
                <a16:creationId xmlns:a16="http://schemas.microsoft.com/office/drawing/2014/main" id="{550EB4D4-7F0F-4611-BE5E-715EA9413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74" y="952500"/>
            <a:ext cx="11281323" cy="4680549"/>
          </a:xfrm>
          <a:prstGeom prst="rect">
            <a:avLst/>
          </a:prstGeom>
        </p:spPr>
      </p:pic>
      <p:sp>
        <p:nvSpPr>
          <p:cNvPr id="2" name="Slide Number Placeholder 3">
            <a:extLst>
              <a:ext uri="{FF2B5EF4-FFF2-40B4-BE49-F238E27FC236}">
                <a16:creationId xmlns:a16="http://schemas.microsoft.com/office/drawing/2014/main" id="{F96929EC-9ECB-44F2-1ADF-3EA73FA91F24}"/>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38</a:t>
            </a:fld>
            <a:endParaRPr lang="en-US" noProof="0" dirty="0"/>
          </a:p>
        </p:txBody>
      </p:sp>
    </p:spTree>
    <p:extLst>
      <p:ext uri="{BB962C8B-B14F-4D97-AF65-F5344CB8AC3E}">
        <p14:creationId xmlns:p14="http://schemas.microsoft.com/office/powerpoint/2010/main" val="98282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Effects of COVID-19 on Hospital Utilization Trends: In-Hospital Mortality Trends by Diagnosis Type">
            <a:extLst>
              <a:ext uri="{FF2B5EF4-FFF2-40B4-BE49-F238E27FC236}">
                <a16:creationId xmlns:a16="http://schemas.microsoft.com/office/drawing/2014/main" id="{B92FDB22-F1FC-400D-ACDA-3AAE7D8BE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226" y="952501"/>
            <a:ext cx="11343699" cy="4706428"/>
          </a:xfrm>
          <a:prstGeom prst="rect">
            <a:avLst/>
          </a:prstGeom>
        </p:spPr>
      </p:pic>
      <p:sp>
        <p:nvSpPr>
          <p:cNvPr id="2" name="Slide Number Placeholder 3">
            <a:extLst>
              <a:ext uri="{FF2B5EF4-FFF2-40B4-BE49-F238E27FC236}">
                <a16:creationId xmlns:a16="http://schemas.microsoft.com/office/drawing/2014/main" id="{AE8AE63E-A6BE-1170-1B7D-07C14580979E}"/>
              </a:ext>
            </a:extLst>
          </p:cNvPr>
          <p:cNvSpPr>
            <a:spLocks noGrp="1"/>
          </p:cNvSpPr>
          <p:nvPr>
            <p:ph type="sldNum" sz="quarter" idx="12"/>
          </p:nvPr>
        </p:nvSpPr>
        <p:spPr>
          <a:xfrm>
            <a:off x="10378419" y="184814"/>
            <a:ext cx="838199" cy="767687"/>
          </a:xfrm>
        </p:spPr>
        <p:txBody>
          <a:bodyPr/>
          <a:lstStyle/>
          <a:p>
            <a:fld id="{9FF96B15-8338-45D5-A943-561235072D66}" type="slidenum">
              <a:rPr lang="en-US" noProof="0" smtClean="0"/>
              <a:t>39</a:t>
            </a:fld>
            <a:endParaRPr lang="en-US" noProof="0" dirty="0"/>
          </a:p>
        </p:txBody>
      </p:sp>
    </p:spTree>
    <p:extLst>
      <p:ext uri="{BB962C8B-B14F-4D97-AF65-F5344CB8AC3E}">
        <p14:creationId xmlns:p14="http://schemas.microsoft.com/office/powerpoint/2010/main" val="26318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7F94-9E4C-D7C7-6FC7-979597246D6C}"/>
              </a:ext>
            </a:extLst>
          </p:cNvPr>
          <p:cNvSpPr>
            <a:spLocks noGrp="1"/>
          </p:cNvSpPr>
          <p:nvPr>
            <p:ph type="title"/>
          </p:nvPr>
        </p:nvSpPr>
        <p:spPr>
          <a:xfrm>
            <a:off x="1154953" y="973668"/>
            <a:ext cx="8761413" cy="1182936"/>
          </a:xfrm>
        </p:spPr>
        <p:txBody>
          <a:bodyPr/>
          <a:lstStyle/>
          <a:p>
            <a:r>
              <a:rPr lang="en-US" sz="2800" b="1" dirty="0"/>
              <a:t>Phase-1</a:t>
            </a:r>
            <a:r>
              <a:rPr lang="en-US" sz="2800" dirty="0"/>
              <a:t>(Number of Cancer Surgeries Performed in California Hospitals)</a:t>
            </a:r>
            <a:br>
              <a:rPr lang="en-US" i="0" dirty="0">
                <a:solidFill>
                  <a:srgbClr val="1F2328"/>
                </a:solidFill>
                <a:effectLst/>
                <a:latin typeface="Cambria" panose="02040503050406030204" pitchFamily="18" charset="0"/>
                <a:ea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3B800D31-7870-6972-3672-61C78CCD39E9}"/>
              </a:ext>
            </a:extLst>
          </p:cNvPr>
          <p:cNvSpPr>
            <a:spLocks noGrp="1"/>
          </p:cNvSpPr>
          <p:nvPr>
            <p:ph idx="1"/>
          </p:nvPr>
        </p:nvSpPr>
        <p:spPr>
          <a:xfrm>
            <a:off x="1154955" y="2603500"/>
            <a:ext cx="10035784" cy="2097897"/>
          </a:xfrm>
        </p:spPr>
        <p:txBody>
          <a:bodyPr>
            <a:normAutofit/>
          </a:bodyPr>
          <a:lstStyle/>
          <a:p>
            <a:r>
              <a:rPr lang="en-US" b="0" i="0" dirty="0">
                <a:solidFill>
                  <a:srgbClr val="374151"/>
                </a:solidFill>
                <a:effectLst/>
                <a:latin typeface="Cambria" panose="02040503050406030204" pitchFamily="18" charset="0"/>
                <a:ea typeface="Cambria" panose="02040503050406030204" pitchFamily="18" charset="0"/>
              </a:rPr>
              <a:t>The dataset contains information on the volume of annual cancer surgeries in 11 different types of cancer, performed in California hospitals. </a:t>
            </a:r>
          </a:p>
          <a:p>
            <a:r>
              <a:rPr lang="en-US" b="0" i="0" dirty="0">
                <a:solidFill>
                  <a:srgbClr val="374151"/>
                </a:solidFill>
                <a:effectLst/>
                <a:latin typeface="Cambria" panose="02040503050406030204" pitchFamily="18" charset="0"/>
                <a:ea typeface="Cambria" panose="02040503050406030204" pitchFamily="18" charset="0"/>
              </a:rPr>
              <a:t>This data is crucial in evaluating hospital capacity and trends in cancer treatment. </a:t>
            </a:r>
          </a:p>
          <a:p>
            <a:r>
              <a:rPr lang="en-US" b="0" i="0" dirty="0">
                <a:solidFill>
                  <a:srgbClr val="374151"/>
                </a:solidFill>
                <a:effectLst/>
                <a:latin typeface="Cambria" panose="02040503050406030204" pitchFamily="18" charset="0"/>
                <a:ea typeface="Cambria" panose="02040503050406030204" pitchFamily="18" charset="0"/>
              </a:rPr>
              <a:t>The dataset focuses on California hospitals and can help researchers, healthcare providers, and policymakers better understand cancer treatment in the state and assess the need for additional resources.</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4BB7A4A4-F99B-905B-CA7E-82CD382D3AF3}"/>
              </a:ext>
            </a:extLst>
          </p:cNvPr>
          <p:cNvSpPr>
            <a:spLocks noGrp="1"/>
          </p:cNvSpPr>
          <p:nvPr>
            <p:ph type="sldNum" sz="quarter" idx="12"/>
          </p:nvPr>
        </p:nvSpPr>
        <p:spPr/>
        <p:txBody>
          <a:bodyPr/>
          <a:lstStyle/>
          <a:p>
            <a:fld id="{9FF96B15-8338-45D5-A943-561235072D66}" type="slidenum">
              <a:rPr lang="en-US" noProof="0" smtClean="0"/>
              <a:t>4</a:t>
            </a:fld>
            <a:endParaRPr lang="en-US" noProof="0" dirty="0"/>
          </a:p>
        </p:txBody>
      </p:sp>
    </p:spTree>
    <p:extLst>
      <p:ext uri="{BB962C8B-B14F-4D97-AF65-F5344CB8AC3E}">
        <p14:creationId xmlns:p14="http://schemas.microsoft.com/office/powerpoint/2010/main" val="2240791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Effects of COVID-19 on Hospital Utilization Trends: In-Hospital Mortality Trends by Diagnosis Type  ">
            <a:extLst>
              <a:ext uri="{FF2B5EF4-FFF2-40B4-BE49-F238E27FC236}">
                <a16:creationId xmlns:a16="http://schemas.microsoft.com/office/drawing/2014/main" id="{DB844CF9-843A-49C3-873A-E7B72B53D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36" y="952500"/>
            <a:ext cx="11302115" cy="4689175"/>
          </a:xfrm>
          <a:prstGeom prst="rect">
            <a:avLst/>
          </a:prstGeom>
        </p:spPr>
      </p:pic>
      <p:sp>
        <p:nvSpPr>
          <p:cNvPr id="2" name="Slide Number Placeholder 3">
            <a:extLst>
              <a:ext uri="{FF2B5EF4-FFF2-40B4-BE49-F238E27FC236}">
                <a16:creationId xmlns:a16="http://schemas.microsoft.com/office/drawing/2014/main" id="{A465F9CD-743D-69C3-CCDA-D58E44F62FC4}"/>
              </a:ext>
            </a:extLst>
          </p:cNvPr>
          <p:cNvSpPr>
            <a:spLocks noGrp="1"/>
          </p:cNvSpPr>
          <p:nvPr>
            <p:ph type="sldNum" sz="quarter" idx="12"/>
          </p:nvPr>
        </p:nvSpPr>
        <p:spPr>
          <a:xfrm>
            <a:off x="10369793" y="184813"/>
            <a:ext cx="838199" cy="767687"/>
          </a:xfrm>
        </p:spPr>
        <p:txBody>
          <a:bodyPr/>
          <a:lstStyle/>
          <a:p>
            <a:fld id="{9FF96B15-8338-45D5-A943-561235072D66}" type="slidenum">
              <a:rPr lang="en-US" noProof="0" smtClean="0"/>
              <a:t>40</a:t>
            </a:fld>
            <a:endParaRPr lang="en-US" noProof="0" dirty="0"/>
          </a:p>
        </p:txBody>
      </p:sp>
    </p:spTree>
    <p:extLst>
      <p:ext uri="{BB962C8B-B14F-4D97-AF65-F5344CB8AC3E}">
        <p14:creationId xmlns:p14="http://schemas.microsoft.com/office/powerpoint/2010/main" val="343787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Effects of COVID-19 on Hospital Utilization Trends: In-Hospital Mortality Trends by Secondary Diagnosis">
            <a:extLst>
              <a:ext uri="{FF2B5EF4-FFF2-40B4-BE49-F238E27FC236}">
                <a16:creationId xmlns:a16="http://schemas.microsoft.com/office/drawing/2014/main" id="{7BCFCF0E-15E8-4B69-BF34-E734AC8A7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63" y="952500"/>
            <a:ext cx="11302114" cy="4689175"/>
          </a:xfrm>
          <a:prstGeom prst="rect">
            <a:avLst/>
          </a:prstGeom>
        </p:spPr>
      </p:pic>
      <p:sp>
        <p:nvSpPr>
          <p:cNvPr id="2" name="Slide Number Placeholder 3">
            <a:extLst>
              <a:ext uri="{FF2B5EF4-FFF2-40B4-BE49-F238E27FC236}">
                <a16:creationId xmlns:a16="http://schemas.microsoft.com/office/drawing/2014/main" id="{84E7E79B-4D51-6AB4-90F4-95E9A05569E4}"/>
              </a:ext>
            </a:extLst>
          </p:cNvPr>
          <p:cNvSpPr>
            <a:spLocks noGrp="1"/>
          </p:cNvSpPr>
          <p:nvPr>
            <p:ph type="sldNum" sz="quarter" idx="12"/>
          </p:nvPr>
        </p:nvSpPr>
        <p:spPr>
          <a:xfrm>
            <a:off x="10343914" y="184813"/>
            <a:ext cx="838199" cy="767687"/>
          </a:xfrm>
        </p:spPr>
        <p:txBody>
          <a:bodyPr/>
          <a:lstStyle/>
          <a:p>
            <a:fld id="{9FF96B15-8338-45D5-A943-561235072D66}" type="slidenum">
              <a:rPr lang="en-US" noProof="0" smtClean="0"/>
              <a:t>41</a:t>
            </a:fld>
            <a:endParaRPr lang="en-US" noProof="0" dirty="0"/>
          </a:p>
        </p:txBody>
      </p:sp>
    </p:spTree>
    <p:extLst>
      <p:ext uri="{BB962C8B-B14F-4D97-AF65-F5344CB8AC3E}">
        <p14:creationId xmlns:p14="http://schemas.microsoft.com/office/powerpoint/2010/main" val="3262146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Effects of COVID-19 on Hospital Utilization Trends: In-Hospital Mortality Trends by Secondary Diagnosis  ">
            <a:extLst>
              <a:ext uri="{FF2B5EF4-FFF2-40B4-BE49-F238E27FC236}">
                <a16:creationId xmlns:a16="http://schemas.microsoft.com/office/drawing/2014/main" id="{AD717D96-DA1B-49FD-8F48-1504DCC64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826" y="952501"/>
            <a:ext cx="11248846" cy="4667074"/>
          </a:xfrm>
          <a:prstGeom prst="rect">
            <a:avLst/>
          </a:prstGeom>
        </p:spPr>
      </p:pic>
      <p:sp>
        <p:nvSpPr>
          <p:cNvPr id="2" name="Slide Number Placeholder 3">
            <a:extLst>
              <a:ext uri="{FF2B5EF4-FFF2-40B4-BE49-F238E27FC236}">
                <a16:creationId xmlns:a16="http://schemas.microsoft.com/office/drawing/2014/main" id="{FDCBC8B4-2F4C-5899-78D7-C5B7E755457F}"/>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42</a:t>
            </a:fld>
            <a:endParaRPr lang="en-US" noProof="0" dirty="0"/>
          </a:p>
        </p:txBody>
      </p:sp>
    </p:spTree>
    <p:extLst>
      <p:ext uri="{BB962C8B-B14F-4D97-AF65-F5344CB8AC3E}">
        <p14:creationId xmlns:p14="http://schemas.microsoft.com/office/powerpoint/2010/main" val="3697839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F0A0-8BA1-9F10-5F76-ED2FA5B9D985}"/>
              </a:ext>
            </a:extLst>
          </p:cNvPr>
          <p:cNvSpPr>
            <a:spLocks noGrp="1"/>
          </p:cNvSpPr>
          <p:nvPr>
            <p:ph type="title"/>
          </p:nvPr>
        </p:nvSpPr>
        <p:spPr>
          <a:xfrm>
            <a:off x="1180832" y="749380"/>
            <a:ext cx="8761413" cy="1243322"/>
          </a:xfrm>
        </p:spPr>
        <p:txBody>
          <a:bodyPr/>
          <a:lstStyle/>
          <a:p>
            <a:pPr algn="ct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r>
              <a:rPr lang="en-US" sz="2400" b="1" i="0" dirty="0">
                <a:solidFill>
                  <a:schemeClr val="bg1"/>
                </a:solidFill>
                <a:effectLst/>
              </a:rPr>
              <a:t>Geographic Analysis of Advanced Stage Breast Cancer in Women 40 Years and Older: A Study of Medical Service Study Areas and California Counties from 2010-2014</a:t>
            </a:r>
            <a:br>
              <a:rPr lang="en-US" sz="1200" b="1" i="0" dirty="0">
                <a:solidFill>
                  <a:srgbClr val="1F2328"/>
                </a:solidFill>
                <a:effectLst/>
                <a:latin typeface="-apple-system"/>
              </a:rPr>
            </a:br>
            <a:br>
              <a:rPr lang="en-US" sz="1200" b="1" i="0" dirty="0">
                <a:solidFill>
                  <a:srgbClr val="1F2328"/>
                </a:solidFill>
                <a:effectLst/>
                <a:latin typeface="-apple-system"/>
              </a:rPr>
            </a:br>
            <a:br>
              <a:rPr lang="en-US" b="1" i="0" dirty="0">
                <a:solidFill>
                  <a:srgbClr val="1F2328"/>
                </a:solidFill>
                <a:effectLst/>
                <a:latin typeface="-apple-system"/>
              </a:rPr>
            </a:br>
            <a:endParaRPr lang="en-US" dirty="0"/>
          </a:p>
        </p:txBody>
      </p:sp>
      <p:sp>
        <p:nvSpPr>
          <p:cNvPr id="4" name="Slide Number Placeholder 3">
            <a:extLst>
              <a:ext uri="{FF2B5EF4-FFF2-40B4-BE49-F238E27FC236}">
                <a16:creationId xmlns:a16="http://schemas.microsoft.com/office/drawing/2014/main" id="{437BF94E-4EA6-241E-D191-6CE8A2297413}"/>
              </a:ext>
            </a:extLst>
          </p:cNvPr>
          <p:cNvSpPr>
            <a:spLocks noGrp="1"/>
          </p:cNvSpPr>
          <p:nvPr>
            <p:ph type="sldNum" sz="quarter" idx="12"/>
          </p:nvPr>
        </p:nvSpPr>
        <p:spPr/>
        <p:txBody>
          <a:bodyPr/>
          <a:lstStyle/>
          <a:p>
            <a:fld id="{9FF96B15-8338-45D5-A943-561235072D66}" type="slidenum">
              <a:rPr lang="en-US" noProof="0" smtClean="0"/>
              <a:t>43</a:t>
            </a:fld>
            <a:endParaRPr lang="en-US" noProof="0" dirty="0"/>
          </a:p>
        </p:txBody>
      </p:sp>
      <p:pic>
        <p:nvPicPr>
          <p:cNvPr id="5" name="slide2" descr="Advanced Stage Breast Cancer among Women 40 Years and Older, by Medical Service Study Area (MSSA) and by California Counties, 2010-2014">
            <a:extLst>
              <a:ext uri="{FF2B5EF4-FFF2-40B4-BE49-F238E27FC236}">
                <a16:creationId xmlns:a16="http://schemas.microsoft.com/office/drawing/2014/main" id="{96E5655D-054D-4971-919E-D40B5507C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465" y="2300532"/>
            <a:ext cx="9674780" cy="4014004"/>
          </a:xfrm>
          <a:prstGeom prst="rect">
            <a:avLst/>
          </a:prstGeom>
        </p:spPr>
      </p:pic>
    </p:spTree>
    <p:extLst>
      <p:ext uri="{BB962C8B-B14F-4D97-AF65-F5344CB8AC3E}">
        <p14:creationId xmlns:p14="http://schemas.microsoft.com/office/powerpoint/2010/main" val="20624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Advanced Stage Breast Cancer among Women 40 Years and Older, by Medical Service Study Area (MSSA) and by California Counties, 2010-2014  ">
            <a:extLst>
              <a:ext uri="{FF2B5EF4-FFF2-40B4-BE49-F238E27FC236}">
                <a16:creationId xmlns:a16="http://schemas.microsoft.com/office/drawing/2014/main" id="{6D60EFD6-4331-4935-8588-561E31E87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125028"/>
            <a:ext cx="11302118" cy="4689176"/>
          </a:xfrm>
          <a:prstGeom prst="rect">
            <a:avLst/>
          </a:prstGeom>
        </p:spPr>
      </p:pic>
      <p:sp>
        <p:nvSpPr>
          <p:cNvPr id="2" name="Slide Number Placeholder 3">
            <a:extLst>
              <a:ext uri="{FF2B5EF4-FFF2-40B4-BE49-F238E27FC236}">
                <a16:creationId xmlns:a16="http://schemas.microsoft.com/office/drawing/2014/main" id="{07F4B17F-3BD7-1FC4-3E7B-25E64A4126DA}"/>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44</a:t>
            </a:fld>
            <a:endParaRPr lang="en-US" noProof="0" dirty="0"/>
          </a:p>
        </p:txBody>
      </p:sp>
    </p:spTree>
    <p:extLst>
      <p:ext uri="{BB962C8B-B14F-4D97-AF65-F5344CB8AC3E}">
        <p14:creationId xmlns:p14="http://schemas.microsoft.com/office/powerpoint/2010/main" val="1444120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Expected and Obseved Cases for different Counties in California">
            <a:extLst>
              <a:ext uri="{FF2B5EF4-FFF2-40B4-BE49-F238E27FC236}">
                <a16:creationId xmlns:a16="http://schemas.microsoft.com/office/drawing/2014/main" id="{4783DB1C-C52F-422E-9526-F730DCCEC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14" y="952501"/>
            <a:ext cx="11317857" cy="4695706"/>
          </a:xfrm>
          <a:prstGeom prst="rect">
            <a:avLst/>
          </a:prstGeom>
        </p:spPr>
      </p:pic>
      <p:sp>
        <p:nvSpPr>
          <p:cNvPr id="2" name="Slide Number Placeholder 3">
            <a:extLst>
              <a:ext uri="{FF2B5EF4-FFF2-40B4-BE49-F238E27FC236}">
                <a16:creationId xmlns:a16="http://schemas.microsoft.com/office/drawing/2014/main" id="{2B8606BB-7223-E26F-50D4-87A831C1A61F}"/>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45</a:t>
            </a:fld>
            <a:endParaRPr lang="en-US" noProof="0" dirty="0"/>
          </a:p>
        </p:txBody>
      </p:sp>
    </p:spTree>
    <p:extLst>
      <p:ext uri="{BB962C8B-B14F-4D97-AF65-F5344CB8AC3E}">
        <p14:creationId xmlns:p14="http://schemas.microsoft.com/office/powerpoint/2010/main" val="2917551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Total Number of Cancer Cases Across Various Counties in California">
            <a:extLst>
              <a:ext uri="{FF2B5EF4-FFF2-40B4-BE49-F238E27FC236}">
                <a16:creationId xmlns:a16="http://schemas.microsoft.com/office/drawing/2014/main" id="{813495B6-0F19-4AEE-88F2-CD6C21AC2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84" y="952500"/>
            <a:ext cx="11302114" cy="4689175"/>
          </a:xfrm>
          <a:prstGeom prst="rect">
            <a:avLst/>
          </a:prstGeom>
        </p:spPr>
      </p:pic>
      <p:sp>
        <p:nvSpPr>
          <p:cNvPr id="2" name="Slide Number Placeholder 3">
            <a:extLst>
              <a:ext uri="{FF2B5EF4-FFF2-40B4-BE49-F238E27FC236}">
                <a16:creationId xmlns:a16="http://schemas.microsoft.com/office/drawing/2014/main" id="{EA04C183-7943-ECA2-8C78-D66F7D3C1DE4}"/>
              </a:ext>
            </a:extLst>
          </p:cNvPr>
          <p:cNvSpPr>
            <a:spLocks noGrp="1"/>
          </p:cNvSpPr>
          <p:nvPr>
            <p:ph type="sldNum" sz="quarter" idx="12"/>
          </p:nvPr>
        </p:nvSpPr>
        <p:spPr>
          <a:xfrm>
            <a:off x="10352540" y="184813"/>
            <a:ext cx="838199" cy="767687"/>
          </a:xfrm>
        </p:spPr>
        <p:txBody>
          <a:bodyPr/>
          <a:lstStyle/>
          <a:p>
            <a:fld id="{9FF96B15-8338-45D5-A943-561235072D66}" type="slidenum">
              <a:rPr lang="en-US" noProof="0" smtClean="0"/>
              <a:t>46</a:t>
            </a:fld>
            <a:endParaRPr lang="en-US" noProof="0" dirty="0"/>
          </a:p>
        </p:txBody>
      </p:sp>
    </p:spTree>
    <p:extLst>
      <p:ext uri="{BB962C8B-B14F-4D97-AF65-F5344CB8AC3E}">
        <p14:creationId xmlns:p14="http://schemas.microsoft.com/office/powerpoint/2010/main" val="2433439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F0A0-8BA1-9F10-5F76-ED2FA5B9D985}"/>
              </a:ext>
            </a:extLst>
          </p:cNvPr>
          <p:cNvSpPr>
            <a:spLocks noGrp="1"/>
          </p:cNvSpPr>
          <p:nvPr>
            <p:ph type="title"/>
          </p:nvPr>
        </p:nvSpPr>
        <p:spPr>
          <a:xfrm>
            <a:off x="1180832" y="749380"/>
            <a:ext cx="8761413" cy="1243322"/>
          </a:xfrm>
        </p:spPr>
        <p:txBody>
          <a:bodyPr/>
          <a:lstStyle/>
          <a:p>
            <a:pPr algn="ct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r>
              <a:rPr lang="en-US" sz="2400" b="1" i="0" dirty="0">
                <a:solidFill>
                  <a:schemeClr val="bg1"/>
                </a:solidFill>
                <a:effectLst/>
              </a:rPr>
              <a:t>Assessing the Impact of COVID-19 on General Population Health Services: Results from a 2020 Survey</a:t>
            </a:r>
            <a:br>
              <a:rPr lang="en-US" sz="1200" b="1" i="0" dirty="0">
                <a:solidFill>
                  <a:srgbClr val="1F2328"/>
                </a:solidFill>
                <a:effectLst/>
                <a:latin typeface="-apple-system"/>
              </a:rPr>
            </a:br>
            <a:br>
              <a:rPr lang="en-US" sz="1200" b="1" i="0" dirty="0">
                <a:solidFill>
                  <a:srgbClr val="1F2328"/>
                </a:solidFill>
                <a:effectLst/>
                <a:latin typeface="-apple-system"/>
              </a:rPr>
            </a:br>
            <a:br>
              <a:rPr lang="en-US" sz="1200" b="1" i="0" dirty="0">
                <a:solidFill>
                  <a:srgbClr val="1F2328"/>
                </a:solidFill>
                <a:effectLst/>
                <a:latin typeface="-apple-system"/>
              </a:rPr>
            </a:br>
            <a:br>
              <a:rPr lang="en-US" b="1" i="0" dirty="0">
                <a:solidFill>
                  <a:srgbClr val="1F2328"/>
                </a:solidFill>
                <a:effectLst/>
                <a:latin typeface="-apple-system"/>
              </a:rPr>
            </a:br>
            <a:endParaRPr lang="en-US" dirty="0"/>
          </a:p>
        </p:txBody>
      </p:sp>
      <p:sp>
        <p:nvSpPr>
          <p:cNvPr id="4" name="Slide Number Placeholder 3">
            <a:extLst>
              <a:ext uri="{FF2B5EF4-FFF2-40B4-BE49-F238E27FC236}">
                <a16:creationId xmlns:a16="http://schemas.microsoft.com/office/drawing/2014/main" id="{437BF94E-4EA6-241E-D191-6CE8A2297413}"/>
              </a:ext>
            </a:extLst>
          </p:cNvPr>
          <p:cNvSpPr>
            <a:spLocks noGrp="1"/>
          </p:cNvSpPr>
          <p:nvPr>
            <p:ph type="sldNum" sz="quarter" idx="12"/>
          </p:nvPr>
        </p:nvSpPr>
        <p:spPr/>
        <p:txBody>
          <a:bodyPr/>
          <a:lstStyle/>
          <a:p>
            <a:fld id="{9FF96B15-8338-45D5-A943-561235072D66}" type="slidenum">
              <a:rPr lang="en-US" noProof="0" smtClean="0"/>
              <a:t>47</a:t>
            </a:fld>
            <a:endParaRPr lang="en-US" noProof="0" dirty="0"/>
          </a:p>
        </p:txBody>
      </p:sp>
      <p:pic>
        <p:nvPicPr>
          <p:cNvPr id="3" name="slide2" descr="Assessing the Impact of COVID-19 on General Population Health Services: Results from a 2020 Survey1">
            <a:extLst>
              <a:ext uri="{FF2B5EF4-FFF2-40B4-BE49-F238E27FC236}">
                <a16:creationId xmlns:a16="http://schemas.microsoft.com/office/drawing/2014/main" id="{DC6C86CF-BB6F-4BDC-B596-991D64B52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084" y="2295196"/>
            <a:ext cx="7119831" cy="4001428"/>
          </a:xfrm>
          <a:prstGeom prst="rect">
            <a:avLst/>
          </a:prstGeom>
        </p:spPr>
      </p:pic>
    </p:spTree>
    <p:extLst>
      <p:ext uri="{BB962C8B-B14F-4D97-AF65-F5344CB8AC3E}">
        <p14:creationId xmlns:p14="http://schemas.microsoft.com/office/powerpoint/2010/main" val="1264441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Assessing the Impact of COVID-19 on General Population Health Services: Results from a 2020 Survey2">
            <a:extLst>
              <a:ext uri="{FF2B5EF4-FFF2-40B4-BE49-F238E27FC236}">
                <a16:creationId xmlns:a16="http://schemas.microsoft.com/office/drawing/2014/main" id="{8FB1E9E5-89F1-49A0-AADC-7EB20413A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8" y="1063416"/>
            <a:ext cx="11274724" cy="5575369"/>
          </a:xfrm>
          <a:prstGeom prst="rect">
            <a:avLst/>
          </a:prstGeom>
        </p:spPr>
      </p:pic>
      <p:sp>
        <p:nvSpPr>
          <p:cNvPr id="2" name="Slide Number Placeholder 3">
            <a:extLst>
              <a:ext uri="{FF2B5EF4-FFF2-40B4-BE49-F238E27FC236}">
                <a16:creationId xmlns:a16="http://schemas.microsoft.com/office/drawing/2014/main" id="{7EDAEC7B-240A-77E1-EE9A-C17315D41F2B}"/>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48</a:t>
            </a:fld>
            <a:endParaRPr lang="en-US" noProof="0" dirty="0"/>
          </a:p>
        </p:txBody>
      </p:sp>
    </p:spTree>
    <p:extLst>
      <p:ext uri="{BB962C8B-B14F-4D97-AF65-F5344CB8AC3E}">
        <p14:creationId xmlns:p14="http://schemas.microsoft.com/office/powerpoint/2010/main" val="779516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Assessing the Impact of COVID-19 on General Population Health Services: Results from a 2020 Survey3">
            <a:extLst>
              <a:ext uri="{FF2B5EF4-FFF2-40B4-BE49-F238E27FC236}">
                <a16:creationId xmlns:a16="http://schemas.microsoft.com/office/drawing/2014/main" id="{64005385-7D13-4F3D-A264-C5431113B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48" y="1063416"/>
            <a:ext cx="11312104" cy="5526555"/>
          </a:xfrm>
          <a:prstGeom prst="rect">
            <a:avLst/>
          </a:prstGeom>
        </p:spPr>
      </p:pic>
      <p:sp>
        <p:nvSpPr>
          <p:cNvPr id="2" name="Slide Number Placeholder 3">
            <a:extLst>
              <a:ext uri="{FF2B5EF4-FFF2-40B4-BE49-F238E27FC236}">
                <a16:creationId xmlns:a16="http://schemas.microsoft.com/office/drawing/2014/main" id="{205A22E3-90C6-F071-E9A7-9E646061ECD5}"/>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49</a:t>
            </a:fld>
            <a:endParaRPr lang="en-US" noProof="0" dirty="0"/>
          </a:p>
        </p:txBody>
      </p:sp>
    </p:spTree>
    <p:extLst>
      <p:ext uri="{BB962C8B-B14F-4D97-AF65-F5344CB8AC3E}">
        <p14:creationId xmlns:p14="http://schemas.microsoft.com/office/powerpoint/2010/main" val="1942539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7F94-9E4C-D7C7-6FC7-979597246D6C}"/>
              </a:ext>
            </a:extLst>
          </p:cNvPr>
          <p:cNvSpPr>
            <a:spLocks noGrp="1"/>
          </p:cNvSpPr>
          <p:nvPr>
            <p:ph type="title"/>
          </p:nvPr>
        </p:nvSpPr>
        <p:spPr>
          <a:xfrm>
            <a:off x="1154953" y="973668"/>
            <a:ext cx="8761413" cy="1182936"/>
          </a:xfrm>
        </p:spPr>
        <p:txBody>
          <a:bodyPr/>
          <a:lstStyle/>
          <a:p>
            <a:br>
              <a:rPr lang="en-US" sz="2400" dirty="0"/>
            </a:br>
            <a:br>
              <a:rPr lang="en-US" sz="2400" dirty="0"/>
            </a:br>
            <a:r>
              <a:rPr lang="en-US" sz="2800" b="1" dirty="0"/>
              <a:t>Phase-2</a:t>
            </a:r>
            <a:r>
              <a:rPr lang="en-US" sz="2800" dirty="0"/>
              <a:t>(Hospital Characteristics List for California Providers in State Fiscal Year 2019-20)</a:t>
            </a:r>
            <a:br>
              <a:rPr lang="en-US" sz="1200" dirty="0">
                <a:solidFill>
                  <a:srgbClr val="1F2328"/>
                </a:solidFill>
                <a:latin typeface="Cambria" panose="02040503050406030204" pitchFamily="18" charset="0"/>
                <a:ea typeface="Cambria" panose="02040503050406030204" pitchFamily="18" charset="0"/>
              </a:rPr>
            </a:br>
            <a:br>
              <a:rPr lang="en-US" i="0" dirty="0">
                <a:solidFill>
                  <a:srgbClr val="1F2328"/>
                </a:solidFill>
                <a:effectLst/>
                <a:latin typeface="Cambria" panose="02040503050406030204" pitchFamily="18" charset="0"/>
                <a:ea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3B800D31-7870-6972-3672-61C78CCD39E9}"/>
              </a:ext>
            </a:extLst>
          </p:cNvPr>
          <p:cNvSpPr>
            <a:spLocks noGrp="1"/>
          </p:cNvSpPr>
          <p:nvPr>
            <p:ph idx="1"/>
          </p:nvPr>
        </p:nvSpPr>
        <p:spPr>
          <a:xfrm>
            <a:off x="1154955" y="2423463"/>
            <a:ext cx="10035784" cy="3839314"/>
          </a:xfrm>
        </p:spPr>
        <p:txBody>
          <a:bodyPr>
            <a:noAutofit/>
          </a:bodyPr>
          <a:lstStyle/>
          <a:p>
            <a:pPr algn="just"/>
            <a:r>
              <a:rPr lang="en-US" dirty="0">
                <a:latin typeface="Cambria" panose="02040503050406030204" pitchFamily="18" charset="0"/>
                <a:ea typeface="Cambria" panose="02040503050406030204" pitchFamily="18" charset="0"/>
              </a:rPr>
              <a:t>The dataset lists 15 characteristics for California hospitals: The dataset contains information on 15 characteristics for hospitals serving California during the fiscal year 2019-20, such as OSHPD ID, HCAI Provider Name, and Designated Neonatal Intensive Care Unit status.</a:t>
            </a:r>
          </a:p>
          <a:p>
            <a:pPr algn="just"/>
            <a:r>
              <a:rPr lang="en-US" dirty="0">
                <a:latin typeface="Cambria" panose="02040503050406030204" pitchFamily="18" charset="0"/>
                <a:ea typeface="Cambria" panose="02040503050406030204" pitchFamily="18" charset="0"/>
              </a:rPr>
              <a:t>The dataset covers various hospital statuses and rates: The dataset provides details on hospital statuses, such as Non-designated Public Hospital, HCAI Rural Hospital status, and DHCS Designated Remote Rural status. Additionally, it includes rates such as Cost-to-Charge Ratio, Wage Index Value, and Rehab Rate.</a:t>
            </a:r>
          </a:p>
          <a:p>
            <a:pPr algn="just"/>
            <a:r>
              <a:rPr lang="en-US" dirty="0">
                <a:latin typeface="Cambria" panose="02040503050406030204" pitchFamily="18" charset="0"/>
                <a:ea typeface="Cambria" panose="02040503050406030204" pitchFamily="18" charset="0"/>
              </a:rPr>
              <a:t>The dataset is specific to California hospitals: The dataset is specific to hospitals in California and focuses on their characteristics during the fiscal year 2019-20.</a:t>
            </a:r>
          </a:p>
          <a:p>
            <a:pPr algn="just"/>
            <a:r>
              <a:rPr lang="en-US" dirty="0">
                <a:latin typeface="Cambria" panose="02040503050406030204" pitchFamily="18" charset="0"/>
                <a:ea typeface="Cambria" panose="02040503050406030204" pitchFamily="18" charset="0"/>
              </a:rPr>
              <a:t>The dataset is useful for healthcare research and policy evaluation: The dataset can be valuable for healthcare providers and policymakers to gain insights into California's hospital landscape and evaluate healthcare policies and interventions.</a:t>
            </a:r>
          </a:p>
        </p:txBody>
      </p:sp>
      <p:sp>
        <p:nvSpPr>
          <p:cNvPr id="4" name="Slide Number Placeholder 3">
            <a:extLst>
              <a:ext uri="{FF2B5EF4-FFF2-40B4-BE49-F238E27FC236}">
                <a16:creationId xmlns:a16="http://schemas.microsoft.com/office/drawing/2014/main" id="{4BB7A4A4-F99B-905B-CA7E-82CD382D3AF3}"/>
              </a:ext>
            </a:extLst>
          </p:cNvPr>
          <p:cNvSpPr>
            <a:spLocks noGrp="1"/>
          </p:cNvSpPr>
          <p:nvPr>
            <p:ph type="sldNum" sz="quarter" idx="12"/>
          </p:nvPr>
        </p:nvSpPr>
        <p:spPr/>
        <p:txBody>
          <a:bodyPr/>
          <a:lstStyle/>
          <a:p>
            <a:fld id="{9FF96B15-8338-45D5-A943-561235072D66}" type="slidenum">
              <a:rPr lang="en-US" noProof="0" smtClean="0"/>
              <a:t>5</a:t>
            </a:fld>
            <a:endParaRPr lang="en-US" noProof="0" dirty="0"/>
          </a:p>
        </p:txBody>
      </p:sp>
    </p:spTree>
    <p:extLst>
      <p:ext uri="{BB962C8B-B14F-4D97-AF65-F5344CB8AC3E}">
        <p14:creationId xmlns:p14="http://schemas.microsoft.com/office/powerpoint/2010/main" val="3433849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Assessing the Impact of COVID-19 on General Population Health Services: Results from a 2020 Survey4">
            <a:extLst>
              <a:ext uri="{FF2B5EF4-FFF2-40B4-BE49-F238E27FC236}">
                <a16:creationId xmlns:a16="http://schemas.microsoft.com/office/drawing/2014/main" id="{C6A68F81-4DDB-4EFD-AC31-C8D76CEE9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80" y="1063417"/>
            <a:ext cx="11257472" cy="5389142"/>
          </a:xfrm>
          <a:prstGeom prst="rect">
            <a:avLst/>
          </a:prstGeom>
        </p:spPr>
      </p:pic>
      <p:sp>
        <p:nvSpPr>
          <p:cNvPr id="2" name="Slide Number Placeholder 3">
            <a:extLst>
              <a:ext uri="{FF2B5EF4-FFF2-40B4-BE49-F238E27FC236}">
                <a16:creationId xmlns:a16="http://schemas.microsoft.com/office/drawing/2014/main" id="{8325F8FC-B02C-80CD-B9C7-18A27194D428}"/>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50</a:t>
            </a:fld>
            <a:endParaRPr lang="en-US" noProof="0" dirty="0"/>
          </a:p>
        </p:txBody>
      </p:sp>
    </p:spTree>
    <p:extLst>
      <p:ext uri="{BB962C8B-B14F-4D97-AF65-F5344CB8AC3E}">
        <p14:creationId xmlns:p14="http://schemas.microsoft.com/office/powerpoint/2010/main" val="268888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Assessing the Impact of COVID-19 on General Population Health Services: Results from a 2020 Survey5">
            <a:extLst>
              <a:ext uri="{FF2B5EF4-FFF2-40B4-BE49-F238E27FC236}">
                <a16:creationId xmlns:a16="http://schemas.microsoft.com/office/drawing/2014/main" id="{93FC18B8-C304-4A2E-B8F9-E248C7C81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06" y="1063416"/>
            <a:ext cx="11301188" cy="5443268"/>
          </a:xfrm>
          <a:prstGeom prst="rect">
            <a:avLst/>
          </a:prstGeom>
        </p:spPr>
      </p:pic>
      <p:sp>
        <p:nvSpPr>
          <p:cNvPr id="2" name="Slide Number Placeholder 3">
            <a:extLst>
              <a:ext uri="{FF2B5EF4-FFF2-40B4-BE49-F238E27FC236}">
                <a16:creationId xmlns:a16="http://schemas.microsoft.com/office/drawing/2014/main" id="{97B0E08D-4339-2F19-5718-C02F439EC9EE}"/>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51</a:t>
            </a:fld>
            <a:endParaRPr lang="en-US" noProof="0" dirty="0"/>
          </a:p>
        </p:txBody>
      </p:sp>
    </p:spTree>
    <p:extLst>
      <p:ext uri="{BB962C8B-B14F-4D97-AF65-F5344CB8AC3E}">
        <p14:creationId xmlns:p14="http://schemas.microsoft.com/office/powerpoint/2010/main" val="1485815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F0A0-8BA1-9F10-5F76-ED2FA5B9D985}"/>
              </a:ext>
            </a:extLst>
          </p:cNvPr>
          <p:cNvSpPr>
            <a:spLocks noGrp="1"/>
          </p:cNvSpPr>
          <p:nvPr>
            <p:ph type="title"/>
          </p:nvPr>
        </p:nvSpPr>
        <p:spPr>
          <a:xfrm>
            <a:off x="1180832" y="749380"/>
            <a:ext cx="8761413" cy="1243322"/>
          </a:xfrm>
        </p:spPr>
        <p:txBody>
          <a:bodyPr/>
          <a:lstStyle/>
          <a:p>
            <a:pPr algn="ct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r>
              <a:rPr lang="en-US" sz="2400" b="1" i="0" dirty="0">
                <a:solidFill>
                  <a:schemeClr val="bg1"/>
                </a:solidFill>
                <a:effectLst/>
              </a:rPr>
              <a:t>The Global Burden of Cancer: Understanding the Impact on Health and Society</a:t>
            </a:r>
            <a:br>
              <a:rPr lang="en-US" sz="2400" b="1" i="0" dirty="0">
                <a:solidFill>
                  <a:schemeClr val="bg1"/>
                </a:solidFill>
                <a:effectLst/>
              </a:rPr>
            </a:br>
            <a:br>
              <a:rPr lang="en-US" sz="1200" b="1" i="0" dirty="0">
                <a:solidFill>
                  <a:srgbClr val="1F2328"/>
                </a:solidFill>
                <a:effectLst/>
                <a:latin typeface="-apple-system"/>
              </a:rPr>
            </a:br>
            <a:br>
              <a:rPr lang="en-US" sz="1200" b="1" i="0" dirty="0">
                <a:solidFill>
                  <a:srgbClr val="1F2328"/>
                </a:solidFill>
                <a:effectLst/>
                <a:latin typeface="-apple-system"/>
              </a:rPr>
            </a:br>
            <a:br>
              <a:rPr lang="en-US" sz="1200" b="1" i="0" dirty="0">
                <a:solidFill>
                  <a:srgbClr val="1F2328"/>
                </a:solidFill>
                <a:effectLst/>
                <a:latin typeface="-apple-system"/>
              </a:rPr>
            </a:br>
            <a:br>
              <a:rPr lang="en-US" b="1" i="0" dirty="0">
                <a:solidFill>
                  <a:srgbClr val="1F2328"/>
                </a:solidFill>
                <a:effectLst/>
                <a:latin typeface="-apple-system"/>
              </a:rPr>
            </a:br>
            <a:endParaRPr lang="en-US" dirty="0"/>
          </a:p>
        </p:txBody>
      </p:sp>
      <p:sp>
        <p:nvSpPr>
          <p:cNvPr id="4" name="Slide Number Placeholder 3">
            <a:extLst>
              <a:ext uri="{FF2B5EF4-FFF2-40B4-BE49-F238E27FC236}">
                <a16:creationId xmlns:a16="http://schemas.microsoft.com/office/drawing/2014/main" id="{437BF94E-4EA6-241E-D191-6CE8A2297413}"/>
              </a:ext>
            </a:extLst>
          </p:cNvPr>
          <p:cNvSpPr>
            <a:spLocks noGrp="1"/>
          </p:cNvSpPr>
          <p:nvPr>
            <p:ph type="sldNum" sz="quarter" idx="12"/>
          </p:nvPr>
        </p:nvSpPr>
        <p:spPr/>
        <p:txBody>
          <a:bodyPr/>
          <a:lstStyle/>
          <a:p>
            <a:fld id="{9FF96B15-8338-45D5-A943-561235072D66}" type="slidenum">
              <a:rPr lang="en-US" noProof="0" smtClean="0"/>
              <a:t>52</a:t>
            </a:fld>
            <a:endParaRPr lang="en-US" noProof="0" dirty="0"/>
          </a:p>
        </p:txBody>
      </p:sp>
      <p:pic>
        <p:nvPicPr>
          <p:cNvPr id="5" name="slide2" descr="The Global Burden of Cancer: Understanding the Impact on Health and Society">
            <a:extLst>
              <a:ext uri="{FF2B5EF4-FFF2-40B4-BE49-F238E27FC236}">
                <a16:creationId xmlns:a16="http://schemas.microsoft.com/office/drawing/2014/main" id="{92C66EE7-26AE-4F68-A6C2-8C30932F8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778" y="2356175"/>
            <a:ext cx="10283313" cy="4266481"/>
          </a:xfrm>
          <a:prstGeom prst="rect">
            <a:avLst/>
          </a:prstGeom>
        </p:spPr>
      </p:pic>
    </p:spTree>
    <p:extLst>
      <p:ext uri="{BB962C8B-B14F-4D97-AF65-F5344CB8AC3E}">
        <p14:creationId xmlns:p14="http://schemas.microsoft.com/office/powerpoint/2010/main" val="3916249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Cancer Incidence Patterns: Exploring Types and Regional Variations">
            <a:extLst>
              <a:ext uri="{FF2B5EF4-FFF2-40B4-BE49-F238E27FC236}">
                <a16:creationId xmlns:a16="http://schemas.microsoft.com/office/drawing/2014/main" id="{EFBD106B-801F-4089-A1B4-4C95F98CF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98" y="1063416"/>
            <a:ext cx="11300604" cy="4688548"/>
          </a:xfrm>
          <a:prstGeom prst="rect">
            <a:avLst/>
          </a:prstGeom>
        </p:spPr>
      </p:pic>
      <p:sp>
        <p:nvSpPr>
          <p:cNvPr id="2" name="Slide Number Placeholder 3">
            <a:extLst>
              <a:ext uri="{FF2B5EF4-FFF2-40B4-BE49-F238E27FC236}">
                <a16:creationId xmlns:a16="http://schemas.microsoft.com/office/drawing/2014/main" id="{6F6C6123-BED9-0BB2-EEAF-C75EC87341FC}"/>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53</a:t>
            </a:fld>
            <a:endParaRPr lang="en-US" noProof="0" dirty="0"/>
          </a:p>
        </p:txBody>
      </p:sp>
    </p:spTree>
    <p:extLst>
      <p:ext uri="{BB962C8B-B14F-4D97-AF65-F5344CB8AC3E}">
        <p14:creationId xmlns:p14="http://schemas.microsoft.com/office/powerpoint/2010/main" val="2851699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Global Cancer Mortality: Analyzing the Total Number of Deaths in 2019 ">
            <a:extLst>
              <a:ext uri="{FF2B5EF4-FFF2-40B4-BE49-F238E27FC236}">
                <a16:creationId xmlns:a16="http://schemas.microsoft.com/office/drawing/2014/main" id="{57CC9900-359B-452A-9BF1-56F7AF175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46" y="987007"/>
            <a:ext cx="11283351" cy="4681391"/>
          </a:xfrm>
          <a:prstGeom prst="rect">
            <a:avLst/>
          </a:prstGeom>
        </p:spPr>
      </p:pic>
      <p:sp>
        <p:nvSpPr>
          <p:cNvPr id="2" name="Slide Number Placeholder 3">
            <a:extLst>
              <a:ext uri="{FF2B5EF4-FFF2-40B4-BE49-F238E27FC236}">
                <a16:creationId xmlns:a16="http://schemas.microsoft.com/office/drawing/2014/main" id="{D136EC2C-759A-0721-15BD-BEAF1D21970E}"/>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54</a:t>
            </a:fld>
            <a:endParaRPr lang="en-US" noProof="0" dirty="0"/>
          </a:p>
        </p:txBody>
      </p:sp>
    </p:spTree>
    <p:extLst>
      <p:ext uri="{BB962C8B-B14F-4D97-AF65-F5344CB8AC3E}">
        <p14:creationId xmlns:p14="http://schemas.microsoft.com/office/powerpoint/2010/main" val="1405776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Analyzing Cancer Mortality Rates: Patterns and Variations by Type and Region">
            <a:extLst>
              <a:ext uri="{FF2B5EF4-FFF2-40B4-BE49-F238E27FC236}">
                <a16:creationId xmlns:a16="http://schemas.microsoft.com/office/drawing/2014/main" id="{7609ECB7-2B59-4C20-AB8B-975527EDA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43" y="1063416"/>
            <a:ext cx="11302114" cy="4689175"/>
          </a:xfrm>
          <a:prstGeom prst="rect">
            <a:avLst/>
          </a:prstGeom>
        </p:spPr>
      </p:pic>
      <p:sp>
        <p:nvSpPr>
          <p:cNvPr id="2" name="Slide Number Placeholder 3">
            <a:extLst>
              <a:ext uri="{FF2B5EF4-FFF2-40B4-BE49-F238E27FC236}">
                <a16:creationId xmlns:a16="http://schemas.microsoft.com/office/drawing/2014/main" id="{638B1A5A-6D70-9D81-BFA8-53FBD0C3673E}"/>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55</a:t>
            </a:fld>
            <a:endParaRPr lang="en-US" noProof="0" dirty="0"/>
          </a:p>
        </p:txBody>
      </p:sp>
    </p:spTree>
    <p:extLst>
      <p:ext uri="{BB962C8B-B14F-4D97-AF65-F5344CB8AC3E}">
        <p14:creationId xmlns:p14="http://schemas.microsoft.com/office/powerpoint/2010/main" val="4153183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F0A0-8BA1-9F10-5F76-ED2FA5B9D985}"/>
              </a:ext>
            </a:extLst>
          </p:cNvPr>
          <p:cNvSpPr>
            <a:spLocks noGrp="1"/>
          </p:cNvSpPr>
          <p:nvPr>
            <p:ph type="title"/>
          </p:nvPr>
        </p:nvSpPr>
        <p:spPr>
          <a:xfrm>
            <a:off x="1180832" y="749380"/>
            <a:ext cx="8761413" cy="1243322"/>
          </a:xfrm>
        </p:spPr>
        <p:txBody>
          <a:bodyPr/>
          <a:lstStyle/>
          <a:p>
            <a:pPr algn="ct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r>
              <a:rPr lang="en-US" sz="2400" b="1" i="0" dirty="0">
                <a:solidFill>
                  <a:schemeClr val="bg1"/>
                </a:solidFill>
                <a:effectLst/>
              </a:rPr>
              <a:t>Mapping the Burden of Cancer: A State-by-State Analysis of Cancer Incidence and Mortality in the US</a:t>
            </a: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br>
              <a:rPr lang="en-US" sz="2400" b="1" i="0" dirty="0">
                <a:solidFill>
                  <a:schemeClr val="bg1"/>
                </a:solidFill>
                <a:effectLst/>
              </a:rPr>
            </a:br>
            <a:br>
              <a:rPr lang="en-US" sz="1200" b="1" i="0" dirty="0">
                <a:solidFill>
                  <a:srgbClr val="1F2328"/>
                </a:solidFill>
                <a:effectLst/>
                <a:latin typeface="-apple-system"/>
              </a:rPr>
            </a:br>
            <a:br>
              <a:rPr lang="en-US" b="1" i="0" dirty="0">
                <a:solidFill>
                  <a:srgbClr val="1F2328"/>
                </a:solidFill>
                <a:effectLst/>
                <a:latin typeface="-apple-system"/>
              </a:rPr>
            </a:br>
            <a:endParaRPr lang="en-US" dirty="0"/>
          </a:p>
        </p:txBody>
      </p:sp>
      <p:sp>
        <p:nvSpPr>
          <p:cNvPr id="4" name="Slide Number Placeholder 3">
            <a:extLst>
              <a:ext uri="{FF2B5EF4-FFF2-40B4-BE49-F238E27FC236}">
                <a16:creationId xmlns:a16="http://schemas.microsoft.com/office/drawing/2014/main" id="{437BF94E-4EA6-241E-D191-6CE8A2297413}"/>
              </a:ext>
            </a:extLst>
          </p:cNvPr>
          <p:cNvSpPr>
            <a:spLocks noGrp="1"/>
          </p:cNvSpPr>
          <p:nvPr>
            <p:ph type="sldNum" sz="quarter" idx="12"/>
          </p:nvPr>
        </p:nvSpPr>
        <p:spPr/>
        <p:txBody>
          <a:bodyPr/>
          <a:lstStyle/>
          <a:p>
            <a:fld id="{9FF96B15-8338-45D5-A943-561235072D66}" type="slidenum">
              <a:rPr lang="en-US" noProof="0" smtClean="0"/>
              <a:t>56</a:t>
            </a:fld>
            <a:endParaRPr lang="en-US" noProof="0" dirty="0"/>
          </a:p>
        </p:txBody>
      </p:sp>
      <p:pic>
        <p:nvPicPr>
          <p:cNvPr id="3" name="slide2" descr="Anticipating the Burden of Cancer in 2023: Projections for New Cases and Impact on Patients and Society">
            <a:extLst>
              <a:ext uri="{FF2B5EF4-FFF2-40B4-BE49-F238E27FC236}">
                <a16:creationId xmlns:a16="http://schemas.microsoft.com/office/drawing/2014/main" id="{BA316C6F-C825-476B-A564-3CC84DBD8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832" y="2349979"/>
            <a:ext cx="10223289" cy="4241577"/>
          </a:xfrm>
          <a:prstGeom prst="rect">
            <a:avLst/>
          </a:prstGeom>
        </p:spPr>
      </p:pic>
    </p:spTree>
    <p:extLst>
      <p:ext uri="{BB962C8B-B14F-4D97-AF65-F5344CB8AC3E}">
        <p14:creationId xmlns:p14="http://schemas.microsoft.com/office/powerpoint/2010/main" val="3948070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Projected Estimated New Cases and Death Cases in 2023">
            <a:extLst>
              <a:ext uri="{FF2B5EF4-FFF2-40B4-BE49-F238E27FC236}">
                <a16:creationId xmlns:a16="http://schemas.microsoft.com/office/drawing/2014/main" id="{99DC05D7-FDFA-4998-A7DC-161A35BE2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46" y="1063416"/>
            <a:ext cx="11242699" cy="4664524"/>
          </a:xfrm>
          <a:prstGeom prst="rect">
            <a:avLst/>
          </a:prstGeom>
        </p:spPr>
      </p:pic>
      <p:sp>
        <p:nvSpPr>
          <p:cNvPr id="2" name="Slide Number Placeholder 3">
            <a:extLst>
              <a:ext uri="{FF2B5EF4-FFF2-40B4-BE49-F238E27FC236}">
                <a16:creationId xmlns:a16="http://schemas.microsoft.com/office/drawing/2014/main" id="{47522B6C-1AA7-9DCD-63FA-8B0E257AF53B}"/>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57</a:t>
            </a:fld>
            <a:endParaRPr lang="en-US" noProof="0" dirty="0"/>
          </a:p>
        </p:txBody>
      </p:sp>
    </p:spTree>
    <p:extLst>
      <p:ext uri="{BB962C8B-B14F-4D97-AF65-F5344CB8AC3E}">
        <p14:creationId xmlns:p14="http://schemas.microsoft.com/office/powerpoint/2010/main" val="1743600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Estimating the Toll of Cancer Cases">
            <a:extLst>
              <a:ext uri="{FF2B5EF4-FFF2-40B4-BE49-F238E27FC236}">
                <a16:creationId xmlns:a16="http://schemas.microsoft.com/office/drawing/2014/main" id="{3E6CC144-03F6-465E-B81A-7392A093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17" y="1063416"/>
            <a:ext cx="11222966" cy="4656337"/>
          </a:xfrm>
          <a:prstGeom prst="rect">
            <a:avLst/>
          </a:prstGeom>
        </p:spPr>
      </p:pic>
      <p:sp>
        <p:nvSpPr>
          <p:cNvPr id="2" name="Slide Number Placeholder 3">
            <a:extLst>
              <a:ext uri="{FF2B5EF4-FFF2-40B4-BE49-F238E27FC236}">
                <a16:creationId xmlns:a16="http://schemas.microsoft.com/office/drawing/2014/main" id="{2420E4EE-C847-B206-C711-3F7D464DA989}"/>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58</a:t>
            </a:fld>
            <a:endParaRPr lang="en-US" noProof="0" dirty="0"/>
          </a:p>
        </p:txBody>
      </p:sp>
    </p:spTree>
    <p:extLst>
      <p:ext uri="{BB962C8B-B14F-4D97-AF65-F5344CB8AC3E}">
        <p14:creationId xmlns:p14="http://schemas.microsoft.com/office/powerpoint/2010/main" val="3290677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Cancer Incidence Rates (2015-2019): Exploring Variations by Cancer Type, Ethnicity, and Gender">
            <a:extLst>
              <a:ext uri="{FF2B5EF4-FFF2-40B4-BE49-F238E27FC236}">
                <a16:creationId xmlns:a16="http://schemas.microsoft.com/office/drawing/2014/main" id="{9D7CD613-543B-4590-96D2-6DA9085E1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43" y="1063416"/>
            <a:ext cx="11302114" cy="4689175"/>
          </a:xfrm>
          <a:prstGeom prst="rect">
            <a:avLst/>
          </a:prstGeom>
        </p:spPr>
      </p:pic>
      <p:sp>
        <p:nvSpPr>
          <p:cNvPr id="2" name="Slide Number Placeholder 3">
            <a:extLst>
              <a:ext uri="{FF2B5EF4-FFF2-40B4-BE49-F238E27FC236}">
                <a16:creationId xmlns:a16="http://schemas.microsoft.com/office/drawing/2014/main" id="{C63D6803-13CA-2881-6143-1520540A698F}"/>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59</a:t>
            </a:fld>
            <a:endParaRPr lang="en-US" noProof="0" dirty="0"/>
          </a:p>
        </p:txBody>
      </p:sp>
    </p:spTree>
    <p:extLst>
      <p:ext uri="{BB962C8B-B14F-4D97-AF65-F5344CB8AC3E}">
        <p14:creationId xmlns:p14="http://schemas.microsoft.com/office/powerpoint/2010/main" val="392433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7F94-9E4C-D7C7-6FC7-979597246D6C}"/>
              </a:ext>
            </a:extLst>
          </p:cNvPr>
          <p:cNvSpPr>
            <a:spLocks noGrp="1"/>
          </p:cNvSpPr>
          <p:nvPr>
            <p:ph type="title"/>
          </p:nvPr>
        </p:nvSpPr>
        <p:spPr>
          <a:xfrm>
            <a:off x="1154955" y="760563"/>
            <a:ext cx="8761413" cy="1182936"/>
          </a:xfrm>
        </p:spPr>
        <p:txBody>
          <a:bodyPr/>
          <a:lstStyle/>
          <a:p>
            <a:br>
              <a:rPr lang="en-US" sz="2800" b="1" i="0" dirty="0">
                <a:solidFill>
                  <a:srgbClr val="1F2328"/>
                </a:solidFill>
                <a:effectLst/>
                <a:latin typeface="Cambria" panose="02040503050406030204" pitchFamily="18" charset="0"/>
                <a:ea typeface="Cambria" panose="02040503050406030204" pitchFamily="18" charset="0"/>
              </a:rPr>
            </a:br>
            <a:br>
              <a:rPr lang="en-US" sz="2800" b="1" i="0" dirty="0">
                <a:solidFill>
                  <a:srgbClr val="1F2328"/>
                </a:solidFill>
                <a:effectLst/>
                <a:latin typeface="Cambria" panose="02040503050406030204" pitchFamily="18" charset="0"/>
                <a:ea typeface="Cambria" panose="02040503050406030204" pitchFamily="18" charset="0"/>
              </a:rPr>
            </a:br>
            <a:br>
              <a:rPr lang="en-US" sz="2800" b="1" i="0" dirty="0">
                <a:solidFill>
                  <a:srgbClr val="1F2328"/>
                </a:solidFill>
                <a:effectLst/>
                <a:latin typeface="Cambria" panose="02040503050406030204" pitchFamily="18" charset="0"/>
                <a:ea typeface="Cambria" panose="02040503050406030204" pitchFamily="18" charset="0"/>
              </a:rPr>
            </a:br>
            <a:r>
              <a:rPr lang="en-US" sz="2800" b="1" dirty="0"/>
              <a:t>Phase-3</a:t>
            </a:r>
            <a:r>
              <a:rPr lang="en-US" sz="2800" dirty="0"/>
              <a:t>(Patients Leaving California Hospitals Against Medical Advice (AMA))</a:t>
            </a:r>
            <a:br>
              <a:rPr lang="en-US" sz="2800" i="0" dirty="0">
                <a:solidFill>
                  <a:srgbClr val="1F2328"/>
                </a:solidFill>
                <a:effectLst/>
                <a:latin typeface="Cambria" panose="02040503050406030204" pitchFamily="18" charset="0"/>
                <a:ea typeface="Cambria" panose="02040503050406030204" pitchFamily="18" charset="0"/>
              </a:rPr>
            </a:br>
            <a:br>
              <a:rPr lang="en-US" i="0" dirty="0">
                <a:solidFill>
                  <a:srgbClr val="1F2328"/>
                </a:solidFill>
                <a:effectLst/>
                <a:latin typeface="Cambria" panose="02040503050406030204" pitchFamily="18" charset="0"/>
                <a:ea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3B800D31-7870-6972-3672-61C78CCD39E9}"/>
              </a:ext>
            </a:extLst>
          </p:cNvPr>
          <p:cNvSpPr>
            <a:spLocks noGrp="1"/>
          </p:cNvSpPr>
          <p:nvPr>
            <p:ph idx="1"/>
          </p:nvPr>
        </p:nvSpPr>
        <p:spPr>
          <a:xfrm>
            <a:off x="1154955" y="2586247"/>
            <a:ext cx="10035784" cy="3416300"/>
          </a:xfrm>
        </p:spPr>
        <p:txBody>
          <a:bodyPr>
            <a:noAutofit/>
          </a:bodyPr>
          <a:lstStyle/>
          <a:p>
            <a:pPr algn="just"/>
            <a:r>
              <a:rPr lang="en-US" dirty="0">
                <a:latin typeface="Cambria" panose="02040503050406030204" pitchFamily="18" charset="0"/>
                <a:ea typeface="Cambria" panose="02040503050406030204" pitchFamily="18" charset="0"/>
              </a:rPr>
              <a:t>The dataset features discharge numbers and breakdowns: The dataset provides information on discharge numbers and a detailed breakdown of counts for patients who left against medical recommendation.</a:t>
            </a:r>
          </a:p>
          <a:p>
            <a:pPr algn="just"/>
            <a:r>
              <a:rPr lang="en-US" dirty="0">
                <a:latin typeface="Cambria" panose="02040503050406030204" pitchFamily="18" charset="0"/>
                <a:ea typeface="Cambria" panose="02040503050406030204" pitchFamily="18" charset="0"/>
              </a:rPr>
              <a:t>The data is organized into various groups: The information in the dataset is separated into different groups based on factors such as year of discharge, admission type, patient age, anticipated payer, primary diagnosis, race/ethnicity group, and sex.</a:t>
            </a:r>
          </a:p>
          <a:p>
            <a:pPr algn="just"/>
            <a:r>
              <a:rPr lang="en-US" dirty="0">
                <a:latin typeface="Cambria" panose="02040503050406030204" pitchFamily="18" charset="0"/>
                <a:ea typeface="Cambria" panose="02040503050406030204" pitchFamily="18" charset="0"/>
              </a:rPr>
              <a:t>The dataset is valuable for healthcare research: The dataset can be useful for healthcare researchers and providers in understanding the patterns and trends of patient discharges and those who leave against medical recommendation. The data can also help evaluate the effectiveness of healthcare policies and interventions in reducing patient noncompliance.</a:t>
            </a:r>
          </a:p>
        </p:txBody>
      </p:sp>
      <p:sp>
        <p:nvSpPr>
          <p:cNvPr id="4" name="Slide Number Placeholder 3">
            <a:extLst>
              <a:ext uri="{FF2B5EF4-FFF2-40B4-BE49-F238E27FC236}">
                <a16:creationId xmlns:a16="http://schemas.microsoft.com/office/drawing/2014/main" id="{4BB7A4A4-F99B-905B-CA7E-82CD382D3AF3}"/>
              </a:ext>
            </a:extLst>
          </p:cNvPr>
          <p:cNvSpPr>
            <a:spLocks noGrp="1"/>
          </p:cNvSpPr>
          <p:nvPr>
            <p:ph type="sldNum" sz="quarter" idx="12"/>
          </p:nvPr>
        </p:nvSpPr>
        <p:spPr/>
        <p:txBody>
          <a:bodyPr/>
          <a:lstStyle/>
          <a:p>
            <a:fld id="{9FF96B15-8338-45D5-A943-561235072D66}" type="slidenum">
              <a:rPr lang="en-US" noProof="0" smtClean="0"/>
              <a:t>6</a:t>
            </a:fld>
            <a:endParaRPr lang="en-US" noProof="0" dirty="0"/>
          </a:p>
        </p:txBody>
      </p:sp>
    </p:spTree>
    <p:extLst>
      <p:ext uri="{BB962C8B-B14F-4D97-AF65-F5344CB8AC3E}">
        <p14:creationId xmlns:p14="http://schemas.microsoft.com/office/powerpoint/2010/main" val="17287279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Cancer Incidence Rates (2015-2019): Across Us States and Cancer Types">
            <a:extLst>
              <a:ext uri="{FF2B5EF4-FFF2-40B4-BE49-F238E27FC236}">
                <a16:creationId xmlns:a16="http://schemas.microsoft.com/office/drawing/2014/main" id="{D5A92D80-DCEF-437C-91E4-22EC5E7F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8" y="1063416"/>
            <a:ext cx="11274724" cy="4677811"/>
          </a:xfrm>
          <a:prstGeom prst="rect">
            <a:avLst/>
          </a:prstGeom>
        </p:spPr>
      </p:pic>
      <p:sp>
        <p:nvSpPr>
          <p:cNvPr id="2" name="Slide Number Placeholder 3">
            <a:extLst>
              <a:ext uri="{FF2B5EF4-FFF2-40B4-BE49-F238E27FC236}">
                <a16:creationId xmlns:a16="http://schemas.microsoft.com/office/drawing/2014/main" id="{EFE3C9EF-9C23-E944-9B77-D8816964087E}"/>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60</a:t>
            </a:fld>
            <a:endParaRPr lang="en-US" noProof="0" dirty="0"/>
          </a:p>
        </p:txBody>
      </p:sp>
    </p:spTree>
    <p:extLst>
      <p:ext uri="{BB962C8B-B14F-4D97-AF65-F5344CB8AC3E}">
        <p14:creationId xmlns:p14="http://schemas.microsoft.com/office/powerpoint/2010/main" val="3761008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Cancer Death Rates (2016-2020): Exploring Variations by Cancer Type, Ethnicity, and Gende">
            <a:extLst>
              <a:ext uri="{FF2B5EF4-FFF2-40B4-BE49-F238E27FC236}">
                <a16:creationId xmlns:a16="http://schemas.microsoft.com/office/drawing/2014/main" id="{388FF26D-6B29-45C5-B8D6-42ECD330C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43" y="1063416"/>
            <a:ext cx="11302114" cy="4689175"/>
          </a:xfrm>
          <a:prstGeom prst="rect">
            <a:avLst/>
          </a:prstGeom>
        </p:spPr>
      </p:pic>
      <p:sp>
        <p:nvSpPr>
          <p:cNvPr id="2" name="Slide Number Placeholder 3">
            <a:extLst>
              <a:ext uri="{FF2B5EF4-FFF2-40B4-BE49-F238E27FC236}">
                <a16:creationId xmlns:a16="http://schemas.microsoft.com/office/drawing/2014/main" id="{2D73D6EE-8574-B5C7-7E3F-90D2340E2263}"/>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61</a:t>
            </a:fld>
            <a:endParaRPr lang="en-US" noProof="0" dirty="0"/>
          </a:p>
        </p:txBody>
      </p:sp>
    </p:spTree>
    <p:extLst>
      <p:ext uri="{BB962C8B-B14F-4D97-AF65-F5344CB8AC3E}">
        <p14:creationId xmlns:p14="http://schemas.microsoft.com/office/powerpoint/2010/main" val="726841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Cancer Death Rates (2016-2020): Across Us States and Cancer Types">
            <a:extLst>
              <a:ext uri="{FF2B5EF4-FFF2-40B4-BE49-F238E27FC236}">
                <a16:creationId xmlns:a16="http://schemas.microsoft.com/office/drawing/2014/main" id="{67EBABBE-8A46-445D-A4B0-56E6C5E25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40" y="1063416"/>
            <a:ext cx="11346658" cy="4707656"/>
          </a:xfrm>
          <a:prstGeom prst="rect">
            <a:avLst/>
          </a:prstGeom>
        </p:spPr>
      </p:pic>
      <p:sp>
        <p:nvSpPr>
          <p:cNvPr id="2" name="Slide Number Placeholder 3">
            <a:extLst>
              <a:ext uri="{FF2B5EF4-FFF2-40B4-BE49-F238E27FC236}">
                <a16:creationId xmlns:a16="http://schemas.microsoft.com/office/drawing/2014/main" id="{9465366A-325B-C969-AB42-07A82AA1B723}"/>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62</a:t>
            </a:fld>
            <a:endParaRPr lang="en-US" noProof="0" dirty="0"/>
          </a:p>
        </p:txBody>
      </p:sp>
    </p:spTree>
    <p:extLst>
      <p:ext uri="{BB962C8B-B14F-4D97-AF65-F5344CB8AC3E}">
        <p14:creationId xmlns:p14="http://schemas.microsoft.com/office/powerpoint/2010/main" val="1847825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Analyzing Historical Trends in Cancer Death Rates by Cancer Types and Gender">
            <a:extLst>
              <a:ext uri="{FF2B5EF4-FFF2-40B4-BE49-F238E27FC236}">
                <a16:creationId xmlns:a16="http://schemas.microsoft.com/office/drawing/2014/main" id="{7D9FC0DA-2D77-459F-991E-E616447EA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90" y="952500"/>
            <a:ext cx="11322907" cy="4697802"/>
          </a:xfrm>
          <a:prstGeom prst="rect">
            <a:avLst/>
          </a:prstGeom>
        </p:spPr>
      </p:pic>
      <p:sp>
        <p:nvSpPr>
          <p:cNvPr id="2" name="Slide Number Placeholder 3">
            <a:extLst>
              <a:ext uri="{FF2B5EF4-FFF2-40B4-BE49-F238E27FC236}">
                <a16:creationId xmlns:a16="http://schemas.microsoft.com/office/drawing/2014/main" id="{57C079BE-6453-F3C9-A372-3BB9A2BB2C00}"/>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63</a:t>
            </a:fld>
            <a:endParaRPr lang="en-US" noProof="0" dirty="0"/>
          </a:p>
        </p:txBody>
      </p:sp>
    </p:spTree>
    <p:extLst>
      <p:ext uri="{BB962C8B-B14F-4D97-AF65-F5344CB8AC3E}">
        <p14:creationId xmlns:p14="http://schemas.microsoft.com/office/powerpoint/2010/main" val="1468621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Assesing Cancer Risk By Gender and Age Group">
            <a:extLst>
              <a:ext uri="{FF2B5EF4-FFF2-40B4-BE49-F238E27FC236}">
                <a16:creationId xmlns:a16="http://schemas.microsoft.com/office/drawing/2014/main" id="{06B7BBA6-8F78-4E59-B127-FB346B7F0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54" y="952500"/>
            <a:ext cx="11239738" cy="4663296"/>
          </a:xfrm>
          <a:prstGeom prst="rect">
            <a:avLst/>
          </a:prstGeom>
        </p:spPr>
      </p:pic>
      <p:sp>
        <p:nvSpPr>
          <p:cNvPr id="2" name="Slide Number Placeholder 3">
            <a:extLst>
              <a:ext uri="{FF2B5EF4-FFF2-40B4-BE49-F238E27FC236}">
                <a16:creationId xmlns:a16="http://schemas.microsoft.com/office/drawing/2014/main" id="{0FE3532C-311F-8955-31FC-3D6B441F83D4}"/>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64</a:t>
            </a:fld>
            <a:endParaRPr lang="en-US" noProof="0" dirty="0"/>
          </a:p>
        </p:txBody>
      </p:sp>
    </p:spTree>
    <p:extLst>
      <p:ext uri="{BB962C8B-B14F-4D97-AF65-F5344CB8AC3E}">
        <p14:creationId xmlns:p14="http://schemas.microsoft.com/office/powerpoint/2010/main" val="106964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Evaluating Cancer Mortality Risk by Age and Gender: A Comparative Study">
            <a:extLst>
              <a:ext uri="{FF2B5EF4-FFF2-40B4-BE49-F238E27FC236}">
                <a16:creationId xmlns:a16="http://schemas.microsoft.com/office/drawing/2014/main" id="{6D0BF39D-C62E-4946-B65A-DC70114BA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37" y="1063416"/>
            <a:ext cx="11293839" cy="4685741"/>
          </a:xfrm>
          <a:prstGeom prst="rect">
            <a:avLst/>
          </a:prstGeom>
        </p:spPr>
      </p:pic>
      <p:sp>
        <p:nvSpPr>
          <p:cNvPr id="2" name="Slide Number Placeholder 3">
            <a:extLst>
              <a:ext uri="{FF2B5EF4-FFF2-40B4-BE49-F238E27FC236}">
                <a16:creationId xmlns:a16="http://schemas.microsoft.com/office/drawing/2014/main" id="{323D3D83-2BC9-41D4-6906-83855E3AB17D}"/>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65</a:t>
            </a:fld>
            <a:endParaRPr lang="en-US" noProof="0" dirty="0"/>
          </a:p>
        </p:txBody>
      </p:sp>
    </p:spTree>
    <p:extLst>
      <p:ext uri="{BB962C8B-B14F-4D97-AF65-F5344CB8AC3E}">
        <p14:creationId xmlns:p14="http://schemas.microsoft.com/office/powerpoint/2010/main" val="1959815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Examining 5-Year Survival Rates of Different Cancer Types from 2012-2018">
            <a:extLst>
              <a:ext uri="{FF2B5EF4-FFF2-40B4-BE49-F238E27FC236}">
                <a16:creationId xmlns:a16="http://schemas.microsoft.com/office/drawing/2014/main" id="{6239D9D4-EA69-41D5-8BC3-0FBE66FEE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68" y="952500"/>
            <a:ext cx="11326483" cy="4699285"/>
          </a:xfrm>
          <a:prstGeom prst="rect">
            <a:avLst/>
          </a:prstGeom>
        </p:spPr>
      </p:pic>
      <p:sp>
        <p:nvSpPr>
          <p:cNvPr id="2" name="Slide Number Placeholder 3">
            <a:extLst>
              <a:ext uri="{FF2B5EF4-FFF2-40B4-BE49-F238E27FC236}">
                <a16:creationId xmlns:a16="http://schemas.microsoft.com/office/drawing/2014/main" id="{2AAF4123-000D-F3C1-5727-CBD9955A36C7}"/>
              </a:ext>
            </a:extLst>
          </p:cNvPr>
          <p:cNvSpPr>
            <a:spLocks noGrp="1"/>
          </p:cNvSpPr>
          <p:nvPr>
            <p:ph type="sldNum" sz="quarter" idx="12"/>
          </p:nvPr>
        </p:nvSpPr>
        <p:spPr>
          <a:xfrm>
            <a:off x="10352540" y="295729"/>
            <a:ext cx="838199" cy="767687"/>
          </a:xfrm>
        </p:spPr>
        <p:txBody>
          <a:bodyPr/>
          <a:lstStyle/>
          <a:p>
            <a:fld id="{9FF96B15-8338-45D5-A943-561235072D66}" type="slidenum">
              <a:rPr lang="en-US" noProof="0" smtClean="0"/>
              <a:t>66</a:t>
            </a:fld>
            <a:endParaRPr lang="en-US" noProof="0" dirty="0"/>
          </a:p>
        </p:txBody>
      </p:sp>
    </p:spTree>
    <p:extLst>
      <p:ext uri="{BB962C8B-B14F-4D97-AF65-F5344CB8AC3E}">
        <p14:creationId xmlns:p14="http://schemas.microsoft.com/office/powerpoint/2010/main" val="809231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B441-CEE7-4B03-83E6-D9CE5466EDFC}"/>
              </a:ext>
            </a:extLst>
          </p:cNvPr>
          <p:cNvSpPr>
            <a:spLocks noGrp="1"/>
          </p:cNvSpPr>
          <p:nvPr>
            <p:ph type="title"/>
          </p:nvPr>
        </p:nvSpPr>
        <p:spPr/>
        <p:txBody>
          <a:bodyPr anchor="b">
            <a:normAutofit/>
          </a:bodyPr>
          <a:lstStyle/>
          <a:p>
            <a:r>
              <a:rPr lang="en-US"/>
              <a:t>Conclusion</a:t>
            </a:r>
          </a:p>
        </p:txBody>
      </p:sp>
      <p:sp>
        <p:nvSpPr>
          <p:cNvPr id="3" name="Slide Number Placeholder 2">
            <a:extLst>
              <a:ext uri="{FF2B5EF4-FFF2-40B4-BE49-F238E27FC236}">
                <a16:creationId xmlns:a16="http://schemas.microsoft.com/office/drawing/2014/main" id="{94018E4B-A0D3-6B4E-B245-90AFCE920A5E}"/>
              </a:ext>
            </a:extLst>
          </p:cNvPr>
          <p:cNvSpPr>
            <a:spLocks noGrp="1"/>
          </p:cNvSpPr>
          <p:nvPr>
            <p:ph type="sldNum" sz="quarter" idx="12"/>
          </p:nvPr>
        </p:nvSpPr>
        <p:spPr/>
        <p:txBody>
          <a:bodyPr anchor="b">
            <a:normAutofit/>
          </a:bodyPr>
          <a:lstStyle/>
          <a:p>
            <a:pPr>
              <a:spcAft>
                <a:spcPts val="600"/>
              </a:spcAft>
            </a:pPr>
            <a:fld id="{9FF96B15-8338-45D5-A943-561235072D66}" type="slidenum">
              <a:rPr lang="en-US" smtClean="0"/>
              <a:pPr>
                <a:spcAft>
                  <a:spcPts val="600"/>
                </a:spcAft>
              </a:pPr>
              <a:t>67</a:t>
            </a:fld>
            <a:endParaRPr lang="en-US"/>
          </a:p>
        </p:txBody>
      </p:sp>
      <p:pic>
        <p:nvPicPr>
          <p:cNvPr id="6" name="Picture 4" descr="Pen placed on top of a signature line">
            <a:extLst>
              <a:ext uri="{FF2B5EF4-FFF2-40B4-BE49-F238E27FC236}">
                <a16:creationId xmlns:a16="http://schemas.microsoft.com/office/drawing/2014/main" id="{B1F3747B-A349-4D31-695E-5D75DC11268D}"/>
              </a:ext>
            </a:extLst>
          </p:cNvPr>
          <p:cNvPicPr>
            <a:picLocks noChangeAspect="1"/>
          </p:cNvPicPr>
          <p:nvPr/>
        </p:nvPicPr>
        <p:blipFill rotWithShape="1">
          <a:blip r:embed="rId2"/>
          <a:srcRect l="36932" r="-1" b="-1"/>
          <a:stretch/>
        </p:blipFill>
        <p:spPr>
          <a:xfrm>
            <a:off x="6058861" y="478881"/>
            <a:ext cx="5582675" cy="5908526"/>
          </a:xfrm>
          <a:custGeom>
            <a:avLst/>
            <a:gdLst>
              <a:gd name="connsiteX0" fmla="*/ 10816 w 5582675"/>
              <a:gd name="connsiteY0" fmla="*/ 0 h 5908526"/>
              <a:gd name="connsiteX1" fmla="*/ 5582675 w 5582675"/>
              <a:gd name="connsiteY1" fmla="*/ 0 h 5908526"/>
              <a:gd name="connsiteX2" fmla="*/ 5582675 w 5582675"/>
              <a:gd name="connsiteY2" fmla="*/ 5908526 h 5908526"/>
              <a:gd name="connsiteX3" fmla="*/ 0 w 5582675"/>
              <a:gd name="connsiteY3" fmla="*/ 5908526 h 5908526"/>
              <a:gd name="connsiteX4" fmla="*/ 30693 w 5582675"/>
              <a:gd name="connsiteY4" fmla="*/ 5722836 h 5908526"/>
              <a:gd name="connsiteX5" fmla="*/ 223682 w 5582675"/>
              <a:gd name="connsiteY5" fmla="*/ 2921544 h 5908526"/>
              <a:gd name="connsiteX6" fmla="*/ 30693 w 5582675"/>
              <a:gd name="connsiteY6" fmla="*/ 120253 h 590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2675" h="5908526">
                <a:moveTo>
                  <a:pt x="10816" y="0"/>
                </a:moveTo>
                <a:lnTo>
                  <a:pt x="5582675" y="0"/>
                </a:lnTo>
                <a:lnTo>
                  <a:pt x="5582675" y="5908526"/>
                </a:lnTo>
                <a:lnTo>
                  <a:pt x="0" y="5908526"/>
                </a:lnTo>
                <a:lnTo>
                  <a:pt x="30693" y="5722836"/>
                </a:lnTo>
                <a:cubicBezTo>
                  <a:pt x="153771" y="4890115"/>
                  <a:pt x="223682" y="3935837"/>
                  <a:pt x="223682" y="2921544"/>
                </a:cubicBezTo>
                <a:cubicBezTo>
                  <a:pt x="223682" y="1907252"/>
                  <a:pt x="153771" y="952973"/>
                  <a:pt x="30693" y="120253"/>
                </a:cubicBezTo>
                <a:close/>
              </a:path>
            </a:pathLst>
          </a:custGeom>
          <a:noFill/>
          <a:effectLst/>
        </p:spPr>
      </p:pic>
    </p:spTree>
    <p:extLst>
      <p:ext uri="{BB962C8B-B14F-4D97-AF65-F5344CB8AC3E}">
        <p14:creationId xmlns:p14="http://schemas.microsoft.com/office/powerpoint/2010/main" val="3628637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F27BA02-1952-272C-D4FC-25A4DAC14AF8}"/>
              </a:ext>
            </a:extLst>
          </p:cNvPr>
          <p:cNvSpPr>
            <a:spLocks noGrp="1"/>
          </p:cNvSpPr>
          <p:nvPr>
            <p:ph type="title"/>
          </p:nvPr>
        </p:nvSpPr>
        <p:spPr/>
        <p:txBody>
          <a:bodyPr/>
          <a:lstStyle/>
          <a:p>
            <a:r>
              <a:rPr lang="en-US" dirty="0"/>
              <a:t>Conclusion</a:t>
            </a:r>
          </a:p>
        </p:txBody>
      </p:sp>
      <p:sp>
        <p:nvSpPr>
          <p:cNvPr id="12" name="Content Placeholder 2">
            <a:extLst>
              <a:ext uri="{FF2B5EF4-FFF2-40B4-BE49-F238E27FC236}">
                <a16:creationId xmlns:a16="http://schemas.microsoft.com/office/drawing/2014/main" id="{1D10CB75-5BE3-1CAA-2539-AE0D49F91905}"/>
              </a:ext>
            </a:extLst>
          </p:cNvPr>
          <p:cNvSpPr>
            <a:spLocks noGrp="1"/>
          </p:cNvSpPr>
          <p:nvPr>
            <p:ph idx="1"/>
          </p:nvPr>
        </p:nvSpPr>
        <p:spPr>
          <a:xfrm>
            <a:off x="1025558" y="2346384"/>
            <a:ext cx="10361309" cy="4054415"/>
          </a:xfrm>
        </p:spPr>
        <p:txBody>
          <a:bodyPr>
            <a:normAutofit lnSpcReduction="10000"/>
          </a:bodyPr>
          <a:lstStyle/>
          <a:p>
            <a:pPr algn="just"/>
            <a:r>
              <a:rPr lang="en-US" dirty="0"/>
              <a:t>The dashboards discussed provide valuable insights into cancer cases, procedures, and healthcare facilities in California, allowing healthcare practitioners and the general public to better understand the distribution of cancer treatments and costs.</a:t>
            </a:r>
          </a:p>
          <a:p>
            <a:pPr algn="just"/>
            <a:r>
              <a:rPr lang="en-US" dirty="0"/>
              <a:t>The information presented in these dashboards is helpful for healthcare organizations, pharmaceutical firms, and insurance companies to create preventative, treatment, and coverage plans, and to identify regions with high cancer incidence or mortality rates.</a:t>
            </a:r>
          </a:p>
          <a:p>
            <a:pPr algn="just"/>
            <a:r>
              <a:rPr lang="en-US" dirty="0"/>
              <a:t>The data can be used to develop targeted interventions to address the issue of breast cancer in California and to lower the fatality rate and enhance patient outcomes.</a:t>
            </a:r>
          </a:p>
          <a:p>
            <a:pPr algn="just"/>
            <a:r>
              <a:rPr lang="en-US" dirty="0"/>
              <a:t> Businesses in the healthcare industry may find it helpful to use the data from these assessments to better understand how COVID-19 has affected patient behavior and employee attrition.</a:t>
            </a:r>
          </a:p>
          <a:p>
            <a:pPr algn="just"/>
            <a:r>
              <a:rPr lang="en-US" dirty="0"/>
              <a:t>The employment-related insights might assist firms in better understanding the labor market and making knowledgeable hiring and staffing decisions.</a:t>
            </a:r>
          </a:p>
        </p:txBody>
      </p:sp>
      <p:sp>
        <p:nvSpPr>
          <p:cNvPr id="5" name="Slide Number Placeholder 4">
            <a:extLst>
              <a:ext uri="{FF2B5EF4-FFF2-40B4-BE49-F238E27FC236}">
                <a16:creationId xmlns:a16="http://schemas.microsoft.com/office/drawing/2014/main" id="{7D9C6946-D228-F2C3-76B4-EE6DBD283DF6}"/>
              </a:ext>
            </a:extLst>
          </p:cNvPr>
          <p:cNvSpPr>
            <a:spLocks noGrp="1"/>
          </p:cNvSpPr>
          <p:nvPr>
            <p:ph type="sldNum" sz="quarter" idx="12"/>
          </p:nvPr>
        </p:nvSpPr>
        <p:spPr/>
        <p:txBody>
          <a:bodyPr anchor="b">
            <a:normAutofit/>
          </a:bodyPr>
          <a:lstStyle/>
          <a:p>
            <a:pPr>
              <a:spcAft>
                <a:spcPts val="600"/>
              </a:spcAft>
            </a:pPr>
            <a:fld id="{9FF96B15-8338-45D5-A943-561235072D66}" type="slidenum">
              <a:rPr lang="en-US" noProof="0" smtClean="0"/>
              <a:pPr>
                <a:spcAft>
                  <a:spcPts val="600"/>
                </a:spcAft>
              </a:pPr>
              <a:t>68</a:t>
            </a:fld>
            <a:endParaRPr lang="en-US" noProof="0"/>
          </a:p>
        </p:txBody>
      </p:sp>
    </p:spTree>
    <p:extLst>
      <p:ext uri="{BB962C8B-B14F-4D97-AF65-F5344CB8AC3E}">
        <p14:creationId xmlns:p14="http://schemas.microsoft.com/office/powerpoint/2010/main" val="4056264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F27BA02-1952-272C-D4FC-25A4DAC14AF8}"/>
              </a:ext>
            </a:extLst>
          </p:cNvPr>
          <p:cNvSpPr>
            <a:spLocks noGrp="1"/>
          </p:cNvSpPr>
          <p:nvPr>
            <p:ph type="title"/>
          </p:nvPr>
        </p:nvSpPr>
        <p:spPr/>
        <p:txBody>
          <a:bodyPr/>
          <a:lstStyle/>
          <a:p>
            <a:r>
              <a:rPr lang="en-US" dirty="0"/>
              <a:t>Conclusion</a:t>
            </a:r>
          </a:p>
        </p:txBody>
      </p:sp>
      <p:sp>
        <p:nvSpPr>
          <p:cNvPr id="12" name="Content Placeholder 2">
            <a:extLst>
              <a:ext uri="{FF2B5EF4-FFF2-40B4-BE49-F238E27FC236}">
                <a16:creationId xmlns:a16="http://schemas.microsoft.com/office/drawing/2014/main" id="{1D10CB75-5BE3-1CAA-2539-AE0D49F91905}"/>
              </a:ext>
            </a:extLst>
          </p:cNvPr>
          <p:cNvSpPr>
            <a:spLocks noGrp="1"/>
          </p:cNvSpPr>
          <p:nvPr>
            <p:ph idx="1"/>
          </p:nvPr>
        </p:nvSpPr>
        <p:spPr>
          <a:xfrm>
            <a:off x="1025558" y="2346384"/>
            <a:ext cx="10602850" cy="4054415"/>
          </a:xfrm>
        </p:spPr>
        <p:txBody>
          <a:bodyPr>
            <a:normAutofit fontScale="92500" lnSpcReduction="10000"/>
          </a:bodyPr>
          <a:lstStyle/>
          <a:p>
            <a:pPr algn="just"/>
            <a:r>
              <a:rPr lang="en-US" dirty="0"/>
              <a:t>The data provided in the dashboards can assist healthcare professionals and researchers in gaining a better understanding of the cancer treatment landscape and the various medications available for treating different types of cancer.</a:t>
            </a:r>
          </a:p>
          <a:p>
            <a:pPr algn="just"/>
            <a:r>
              <a:rPr lang="en-US" dirty="0"/>
              <a:t>By providing a detailed breakdown of patient encounters across different health categories and settings, the dashboards offer a comprehensive understanding of healthcare demand in various regions.</a:t>
            </a:r>
          </a:p>
          <a:p>
            <a:pPr algn="just"/>
            <a:r>
              <a:rPr lang="en-US" dirty="0"/>
              <a:t>The mortality trends analysis helps to identify leading causes of death and their distribution across different diagnosis types and settings, ultimately benefiting both patients and healthcare providers.</a:t>
            </a:r>
          </a:p>
          <a:p>
            <a:pPr algn="just"/>
            <a:r>
              <a:rPr lang="en-US" dirty="0"/>
              <a:t>The information obtained from these dashboards can eventually lead to improved healthcare outcomes for cancer patients and communities.</a:t>
            </a:r>
          </a:p>
          <a:p>
            <a:pPr algn="just"/>
            <a:r>
              <a:rPr lang="en-US" dirty="0"/>
              <a:t>Overall, the dashboards offer a wealth of information for healthcare professionals and business stakeholders to monitor and analyze hospital utilization and in-hospital mortality trends, and to optimize healthcare operations and improve patient outcomes.</a:t>
            </a:r>
          </a:p>
        </p:txBody>
      </p:sp>
      <p:sp>
        <p:nvSpPr>
          <p:cNvPr id="5" name="Slide Number Placeholder 4">
            <a:extLst>
              <a:ext uri="{FF2B5EF4-FFF2-40B4-BE49-F238E27FC236}">
                <a16:creationId xmlns:a16="http://schemas.microsoft.com/office/drawing/2014/main" id="{7D9C6946-D228-F2C3-76B4-EE6DBD283DF6}"/>
              </a:ext>
            </a:extLst>
          </p:cNvPr>
          <p:cNvSpPr>
            <a:spLocks noGrp="1"/>
          </p:cNvSpPr>
          <p:nvPr>
            <p:ph type="sldNum" sz="quarter" idx="12"/>
          </p:nvPr>
        </p:nvSpPr>
        <p:spPr/>
        <p:txBody>
          <a:bodyPr anchor="b">
            <a:normAutofit/>
          </a:bodyPr>
          <a:lstStyle/>
          <a:p>
            <a:pPr>
              <a:spcAft>
                <a:spcPts val="600"/>
              </a:spcAft>
            </a:pPr>
            <a:fld id="{9FF96B15-8338-45D5-A943-561235072D66}" type="slidenum">
              <a:rPr lang="en-US" noProof="0" smtClean="0"/>
              <a:pPr>
                <a:spcAft>
                  <a:spcPts val="600"/>
                </a:spcAft>
              </a:pPr>
              <a:t>69</a:t>
            </a:fld>
            <a:endParaRPr lang="en-US" noProof="0"/>
          </a:p>
        </p:txBody>
      </p:sp>
    </p:spTree>
    <p:extLst>
      <p:ext uri="{BB962C8B-B14F-4D97-AF65-F5344CB8AC3E}">
        <p14:creationId xmlns:p14="http://schemas.microsoft.com/office/powerpoint/2010/main" val="684010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7F94-9E4C-D7C7-6FC7-979597246D6C}"/>
              </a:ext>
            </a:extLst>
          </p:cNvPr>
          <p:cNvSpPr>
            <a:spLocks noGrp="1"/>
          </p:cNvSpPr>
          <p:nvPr>
            <p:ph type="title"/>
          </p:nvPr>
        </p:nvSpPr>
        <p:spPr>
          <a:xfrm>
            <a:off x="1154953" y="973668"/>
            <a:ext cx="8761413" cy="1182936"/>
          </a:xfrm>
        </p:spPr>
        <p:txBody>
          <a:bodyPr/>
          <a:lstStyle/>
          <a:p>
            <a:br>
              <a:rPr lang="en-US" sz="2400" dirty="0"/>
            </a:br>
            <a:br>
              <a:rPr lang="en-US" sz="2800" dirty="0"/>
            </a:br>
            <a:r>
              <a:rPr lang="en-US" sz="2800" b="1" dirty="0"/>
              <a:t>Phase-4</a:t>
            </a:r>
            <a:r>
              <a:rPr lang="en-US" sz="2800" dirty="0"/>
              <a:t>(Comprehensive list of approved cancer medications created by the Anticancer Fund)</a:t>
            </a:r>
            <a:br>
              <a:rPr lang="en-US" sz="1200" dirty="0">
                <a:solidFill>
                  <a:srgbClr val="1F2328"/>
                </a:solidFill>
                <a:latin typeface="Cambria" panose="02040503050406030204" pitchFamily="18" charset="0"/>
                <a:ea typeface="Cambria" panose="02040503050406030204" pitchFamily="18" charset="0"/>
              </a:rPr>
            </a:br>
            <a:br>
              <a:rPr lang="en-US" i="0" dirty="0">
                <a:solidFill>
                  <a:srgbClr val="1F2328"/>
                </a:solidFill>
                <a:effectLst/>
                <a:latin typeface="Cambria" panose="02040503050406030204" pitchFamily="18" charset="0"/>
                <a:ea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3B800D31-7870-6972-3672-61C78CCD39E9}"/>
              </a:ext>
            </a:extLst>
          </p:cNvPr>
          <p:cNvSpPr>
            <a:spLocks noGrp="1"/>
          </p:cNvSpPr>
          <p:nvPr>
            <p:ph idx="1"/>
          </p:nvPr>
        </p:nvSpPr>
        <p:spPr>
          <a:xfrm>
            <a:off x="1154955" y="2603500"/>
            <a:ext cx="10035784" cy="3416300"/>
          </a:xfrm>
        </p:spPr>
        <p:txBody>
          <a:bodyPr>
            <a:normAutofit/>
          </a:bodyPr>
          <a:lstStyle/>
          <a:p>
            <a:pPr algn="just"/>
            <a:r>
              <a:rPr lang="en-US" dirty="0">
                <a:latin typeface="Cambria" panose="02040503050406030204" pitchFamily="18" charset="0"/>
                <a:ea typeface="Cambria" panose="02040503050406030204" pitchFamily="18" charset="0"/>
              </a:rPr>
              <a:t>The </a:t>
            </a:r>
            <a:r>
              <a:rPr lang="en-US" dirty="0" err="1">
                <a:latin typeface="Cambria" panose="02040503050406030204" pitchFamily="18" charset="0"/>
                <a:ea typeface="Cambria" panose="02040503050406030204" pitchFamily="18" charset="0"/>
              </a:rPr>
              <a:t>CancerDrugs</a:t>
            </a:r>
            <a:r>
              <a:rPr lang="en-US" dirty="0">
                <a:latin typeface="Cambria" panose="02040503050406030204" pitchFamily="18" charset="0"/>
                <a:ea typeface="Cambria" panose="02040503050406030204" pitchFamily="18" charset="0"/>
              </a:rPr>
              <a:t> DB is a database of approved cancer drugs: The </a:t>
            </a:r>
            <a:r>
              <a:rPr lang="en-US" dirty="0" err="1">
                <a:latin typeface="Cambria" panose="02040503050406030204" pitchFamily="18" charset="0"/>
                <a:ea typeface="Cambria" panose="02040503050406030204" pitchFamily="18" charset="0"/>
              </a:rPr>
              <a:t>CancerDrugs</a:t>
            </a:r>
            <a:r>
              <a:rPr lang="en-US" dirty="0">
                <a:latin typeface="Cambria" panose="02040503050406030204" pitchFamily="18" charset="0"/>
                <a:ea typeface="Cambria" panose="02040503050406030204" pitchFamily="18" charset="0"/>
              </a:rPr>
              <a:t> DB is a curated database of approved medications used to treat cancer. The source data is obtained from multiple sources, including the NCI, FDA, and EMA.</a:t>
            </a:r>
          </a:p>
          <a:p>
            <a:pPr algn="just"/>
            <a:r>
              <a:rPr lang="en-US" dirty="0">
                <a:latin typeface="Cambria" panose="02040503050406030204" pitchFamily="18" charset="0"/>
                <a:ea typeface="Cambria" panose="02040503050406030204" pitchFamily="18" charset="0"/>
              </a:rPr>
              <a:t>The database is easily filterable: The goal of the </a:t>
            </a:r>
            <a:r>
              <a:rPr lang="en-US" dirty="0" err="1">
                <a:latin typeface="Cambria" panose="02040503050406030204" pitchFamily="18" charset="0"/>
                <a:ea typeface="Cambria" panose="02040503050406030204" pitchFamily="18" charset="0"/>
              </a:rPr>
              <a:t>CancerDrugs</a:t>
            </a:r>
            <a:r>
              <a:rPr lang="en-US" dirty="0">
                <a:latin typeface="Cambria" panose="02040503050406030204" pitchFamily="18" charset="0"/>
                <a:ea typeface="Cambria" panose="02040503050406030204" pitchFamily="18" charset="0"/>
              </a:rPr>
              <a:t> DB is to offer a user-friendly database of approved cancer medications that can be easily filtered by researchers, doctors, and regulators.</a:t>
            </a:r>
          </a:p>
          <a:p>
            <a:pPr algn="just"/>
            <a:r>
              <a:rPr lang="en-US" dirty="0">
                <a:latin typeface="Cambria" panose="02040503050406030204" pitchFamily="18" charset="0"/>
                <a:ea typeface="Cambria" panose="02040503050406030204" pitchFamily="18" charset="0"/>
              </a:rPr>
              <a:t>Diagnostic drugs, investigational medicines, and supportive care drugs are excluded: The </a:t>
            </a:r>
            <a:r>
              <a:rPr lang="en-US" dirty="0" err="1">
                <a:latin typeface="Cambria" panose="02040503050406030204" pitchFamily="18" charset="0"/>
                <a:ea typeface="Cambria" panose="02040503050406030204" pitchFamily="18" charset="0"/>
              </a:rPr>
              <a:t>CancerDrugs</a:t>
            </a:r>
            <a:r>
              <a:rPr lang="en-US" dirty="0">
                <a:latin typeface="Cambria" panose="02040503050406030204" pitchFamily="18" charset="0"/>
                <a:ea typeface="Cambria" panose="02040503050406030204" pitchFamily="18" charset="0"/>
              </a:rPr>
              <a:t> DB only includes drugs approved for cancer treatment and excludes drugs used for diagnostic purposes, those used to treat cancer symptoms, and those utilized in clinical trials.</a:t>
            </a:r>
          </a:p>
        </p:txBody>
      </p:sp>
      <p:sp>
        <p:nvSpPr>
          <p:cNvPr id="4" name="Slide Number Placeholder 3">
            <a:extLst>
              <a:ext uri="{FF2B5EF4-FFF2-40B4-BE49-F238E27FC236}">
                <a16:creationId xmlns:a16="http://schemas.microsoft.com/office/drawing/2014/main" id="{4BB7A4A4-F99B-905B-CA7E-82CD382D3AF3}"/>
              </a:ext>
            </a:extLst>
          </p:cNvPr>
          <p:cNvSpPr>
            <a:spLocks noGrp="1"/>
          </p:cNvSpPr>
          <p:nvPr>
            <p:ph type="sldNum" sz="quarter" idx="12"/>
          </p:nvPr>
        </p:nvSpPr>
        <p:spPr/>
        <p:txBody>
          <a:bodyPr/>
          <a:lstStyle/>
          <a:p>
            <a:fld id="{9FF96B15-8338-45D5-A943-561235072D66}" type="slidenum">
              <a:rPr lang="en-US" noProof="0" smtClean="0"/>
              <a:t>7</a:t>
            </a:fld>
            <a:endParaRPr lang="en-US" noProof="0" dirty="0"/>
          </a:p>
        </p:txBody>
      </p:sp>
    </p:spTree>
    <p:extLst>
      <p:ext uri="{BB962C8B-B14F-4D97-AF65-F5344CB8AC3E}">
        <p14:creationId xmlns:p14="http://schemas.microsoft.com/office/powerpoint/2010/main" val="4212238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2B5742-D468-45B7-9156-641CD4D80AD3}"/>
              </a:ext>
            </a:extLst>
          </p:cNvPr>
          <p:cNvSpPr>
            <a:spLocks noGrp="1"/>
          </p:cNvSpPr>
          <p:nvPr>
            <p:ph type="body" sz="quarter" idx="13"/>
          </p:nvPr>
        </p:nvSpPr>
        <p:spPr>
          <a:xfrm>
            <a:off x="6271389" y="241528"/>
            <a:ext cx="3852000" cy="720000"/>
          </a:xfrm>
        </p:spPr>
        <p:txBody>
          <a:bodyPr>
            <a:noAutofit/>
          </a:bodyPr>
          <a:lstStyle/>
          <a:p>
            <a:pPr algn="just"/>
            <a:r>
              <a:rPr lang="en-US" sz="1200" b="0" i="0" u="none" strike="noStrike" dirty="0">
                <a:solidFill>
                  <a:srgbClr val="0070C0"/>
                </a:solidFill>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An Analysis of California Hospitals: Cancer Surgery Volume, Hospital Characteristics, and Patients Leaving Against Medical Advice (AMA) in Fiscal Year 2019-20</a:t>
            </a:r>
            <a:endParaRPr lang="en-US" sz="1200" b="0" i="0" dirty="0">
              <a:solidFill>
                <a:srgbClr val="0070C0"/>
              </a:solidFill>
              <a:effectLst/>
              <a:latin typeface="Cambria" panose="02040503050406030204" pitchFamily="18" charset="0"/>
              <a:ea typeface="Cambria" panose="02040503050406030204" pitchFamily="18" charset="0"/>
            </a:endParaRPr>
          </a:p>
        </p:txBody>
      </p:sp>
      <p:sp>
        <p:nvSpPr>
          <p:cNvPr id="24" name="Text Placeholder 23">
            <a:extLst>
              <a:ext uri="{FF2B5EF4-FFF2-40B4-BE49-F238E27FC236}">
                <a16:creationId xmlns:a16="http://schemas.microsoft.com/office/drawing/2014/main" id="{ED75AF10-991A-05D2-2318-6C3AABD454B3}"/>
              </a:ext>
            </a:extLst>
          </p:cNvPr>
          <p:cNvSpPr>
            <a:spLocks noGrp="1"/>
          </p:cNvSpPr>
          <p:nvPr>
            <p:ph type="body" sz="quarter" idx="14"/>
          </p:nvPr>
        </p:nvSpPr>
        <p:spPr>
          <a:xfrm>
            <a:off x="6271389" y="1053872"/>
            <a:ext cx="3852000" cy="720000"/>
          </a:xfrm>
        </p:spPr>
        <p:txBody>
          <a:bodyPr>
            <a:noAutofit/>
          </a:bodyPr>
          <a:lstStyle/>
          <a:p>
            <a:pPr algn="just"/>
            <a:endParaRPr lang="en-US" sz="1200" dirty="0">
              <a:solidFill>
                <a:srgbClr val="0070C0"/>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endParaRPr>
          </a:p>
          <a:p>
            <a:pPr algn="just"/>
            <a:r>
              <a:rPr lang="en-US" sz="1200" dirty="0">
                <a:solidFill>
                  <a:srgbClr val="0070C0"/>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Life-Saving Cancer Treatments: A Comprehensive Guide to Approved Medications</a:t>
            </a:r>
            <a:endParaRPr lang="en-US" sz="1200" dirty="0">
              <a:solidFill>
                <a:srgbClr val="0070C0"/>
              </a:solidFill>
              <a:latin typeface="Cambria" panose="02040503050406030204" pitchFamily="18" charset="0"/>
              <a:ea typeface="Cambria" panose="02040503050406030204" pitchFamily="18" charset="0"/>
            </a:endParaRPr>
          </a:p>
          <a:p>
            <a:pPr algn="just"/>
            <a:endParaRPr lang="en-US" sz="1200" dirty="0">
              <a:solidFill>
                <a:srgbClr val="0070C0"/>
              </a:solidFill>
              <a:latin typeface="Cambria" panose="02040503050406030204" pitchFamily="18" charset="0"/>
              <a:ea typeface="Cambria" panose="02040503050406030204" pitchFamily="18" charset="0"/>
            </a:endParaRPr>
          </a:p>
        </p:txBody>
      </p:sp>
      <p:sp>
        <p:nvSpPr>
          <p:cNvPr id="5" name="Text Placeholder 4">
            <a:extLst>
              <a:ext uri="{FF2B5EF4-FFF2-40B4-BE49-F238E27FC236}">
                <a16:creationId xmlns:a16="http://schemas.microsoft.com/office/drawing/2014/main" id="{CB033E00-5119-4205-BD29-9D1A753BE3C3}"/>
              </a:ext>
            </a:extLst>
          </p:cNvPr>
          <p:cNvSpPr>
            <a:spLocks noGrp="1"/>
          </p:cNvSpPr>
          <p:nvPr>
            <p:ph type="body" sz="quarter" idx="15"/>
          </p:nvPr>
        </p:nvSpPr>
        <p:spPr>
          <a:xfrm>
            <a:off x="6271389" y="1866217"/>
            <a:ext cx="3852000" cy="720000"/>
          </a:xfrm>
        </p:spPr>
        <p:txBody>
          <a:bodyPr>
            <a:normAutofit/>
          </a:bodyPr>
          <a:lstStyle/>
          <a:p>
            <a:pPr algn="just"/>
            <a:r>
              <a:rPr lang="en-US" sz="1200" b="0" i="0" u="none" strike="noStrike" dirty="0">
                <a:solidFill>
                  <a:srgbClr val="0070C0"/>
                </a:solidFill>
                <a:effectLst/>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Understanding the Financial Burden of Cancer Care on Patients and Families</a:t>
            </a:r>
            <a:endParaRPr lang="en-US" sz="1200" b="0" i="0" dirty="0">
              <a:solidFill>
                <a:srgbClr val="0070C0"/>
              </a:solidFill>
              <a:effectLst/>
              <a:latin typeface="Cambria" panose="02040503050406030204" pitchFamily="18" charset="0"/>
              <a:ea typeface="Cambria" panose="02040503050406030204" pitchFamily="18" charset="0"/>
            </a:endParaRPr>
          </a:p>
        </p:txBody>
      </p:sp>
      <p:sp>
        <p:nvSpPr>
          <p:cNvPr id="6" name="Text Placeholder 5">
            <a:extLst>
              <a:ext uri="{FF2B5EF4-FFF2-40B4-BE49-F238E27FC236}">
                <a16:creationId xmlns:a16="http://schemas.microsoft.com/office/drawing/2014/main" id="{0C0A6450-4901-4648-A1D8-F9E19429FA66}"/>
              </a:ext>
            </a:extLst>
          </p:cNvPr>
          <p:cNvSpPr>
            <a:spLocks noGrp="1"/>
          </p:cNvSpPr>
          <p:nvPr>
            <p:ph type="body" sz="quarter" idx="16"/>
          </p:nvPr>
        </p:nvSpPr>
        <p:spPr>
          <a:xfrm>
            <a:off x="6271389" y="2678562"/>
            <a:ext cx="3852000" cy="720000"/>
          </a:xfrm>
        </p:spPr>
        <p:txBody>
          <a:bodyPr>
            <a:normAutofit/>
          </a:bodyPr>
          <a:lstStyle/>
          <a:p>
            <a:pPr algn="just"/>
            <a:r>
              <a:rPr lang="en-US" sz="1200" b="0" i="0" u="sng" dirty="0">
                <a:solidFill>
                  <a:srgbClr val="0070C0"/>
                </a:solidFill>
                <a:effectLst/>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Effects of COVID-19 on Hospital Utilization Trends: Hospital Utilization Trends</a:t>
            </a:r>
            <a:endParaRPr lang="en-US" sz="1200" b="0" i="0" dirty="0">
              <a:solidFill>
                <a:srgbClr val="0070C0"/>
              </a:solidFill>
              <a:effectLst/>
              <a:latin typeface="Cambria" panose="02040503050406030204" pitchFamily="18" charset="0"/>
              <a:ea typeface="Cambria" panose="02040503050406030204" pitchFamily="18" charset="0"/>
            </a:endParaRPr>
          </a:p>
        </p:txBody>
      </p:sp>
      <p:sp>
        <p:nvSpPr>
          <p:cNvPr id="9" name="Text Placeholder 8">
            <a:extLst>
              <a:ext uri="{FF2B5EF4-FFF2-40B4-BE49-F238E27FC236}">
                <a16:creationId xmlns:a16="http://schemas.microsoft.com/office/drawing/2014/main" id="{246A07C8-F3A3-4A79-ADA4-D3DF410E6827}"/>
              </a:ext>
            </a:extLst>
          </p:cNvPr>
          <p:cNvSpPr>
            <a:spLocks noGrp="1"/>
          </p:cNvSpPr>
          <p:nvPr>
            <p:ph type="body" sz="quarter" idx="17"/>
          </p:nvPr>
        </p:nvSpPr>
        <p:spPr>
          <a:xfrm>
            <a:off x="6271389" y="3490906"/>
            <a:ext cx="3852000" cy="720000"/>
          </a:xfrm>
        </p:spPr>
        <p:txBody>
          <a:bodyPr>
            <a:noAutofit/>
          </a:bodyPr>
          <a:lstStyle/>
          <a:p>
            <a:pPr algn="just"/>
            <a:r>
              <a:rPr lang="en-US" sz="1200" b="0" i="0" u="sng" dirty="0">
                <a:solidFill>
                  <a:srgbClr val="0070C0"/>
                </a:solidFill>
                <a:effectLst/>
                <a:latin typeface="Cambria" panose="02040503050406030204" pitchFamily="18" charset="0"/>
                <a:ea typeface="Cambria" panose="02040503050406030204" pitchFamily="18" charset="0"/>
                <a:hlinkClick r:id="rId6">
                  <a:extLst>
                    <a:ext uri="{A12FA001-AC4F-418D-AE19-62706E023703}">
                      <ahyp:hlinkClr xmlns:ahyp="http://schemas.microsoft.com/office/drawing/2018/hyperlinkcolor" val="tx"/>
                    </a:ext>
                  </a:extLst>
                </a:hlinkClick>
              </a:rPr>
              <a:t>Geographic Analysis of Advanced Stage Breast Cancer in Women 40 Years and Older: A Study of Medical Service Study Areas and California Counties from 2010-2014</a:t>
            </a:r>
            <a:endParaRPr lang="en-US" sz="1200" b="0" i="0" dirty="0">
              <a:solidFill>
                <a:srgbClr val="0070C0"/>
              </a:solidFill>
              <a:effectLst/>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09588723-F88E-4F02-B1A9-D1224233BEEF}"/>
              </a:ext>
            </a:extLst>
          </p:cNvPr>
          <p:cNvSpPr>
            <a:spLocks noGrp="1"/>
          </p:cNvSpPr>
          <p:nvPr>
            <p:ph type="title"/>
          </p:nvPr>
        </p:nvSpPr>
        <p:spPr/>
        <p:txBody>
          <a:bodyPr>
            <a:normAutofit/>
          </a:bodyPr>
          <a:lstStyle/>
          <a:p>
            <a:pPr algn="ctr"/>
            <a:r>
              <a:rPr lang="en-US" sz="2400" b="1" i="0" dirty="0">
                <a:solidFill>
                  <a:schemeClr val="bg1"/>
                </a:solidFill>
                <a:effectLst/>
              </a:rPr>
              <a:t>Tableau Dashboard Links</a:t>
            </a:r>
          </a:p>
        </p:txBody>
      </p:sp>
      <p:sp>
        <p:nvSpPr>
          <p:cNvPr id="7" name="Slide Number Placeholder 6">
            <a:extLst>
              <a:ext uri="{FF2B5EF4-FFF2-40B4-BE49-F238E27FC236}">
                <a16:creationId xmlns:a16="http://schemas.microsoft.com/office/drawing/2014/main" id="{6B48CA6F-C72D-F944-B10D-0504BB669B47}"/>
              </a:ext>
            </a:extLst>
          </p:cNvPr>
          <p:cNvSpPr>
            <a:spLocks noGrp="1"/>
          </p:cNvSpPr>
          <p:nvPr>
            <p:ph type="sldNum" sz="quarter" idx="12"/>
          </p:nvPr>
        </p:nvSpPr>
        <p:spPr/>
        <p:txBody>
          <a:bodyPr/>
          <a:lstStyle/>
          <a:p>
            <a:fld id="{9FF96B15-8338-45D5-A943-561235072D66}" type="slidenum">
              <a:rPr lang="en-US" smtClean="0"/>
              <a:t>70</a:t>
            </a:fld>
            <a:endParaRPr lang="en-US" dirty="0"/>
          </a:p>
        </p:txBody>
      </p:sp>
      <p:pic>
        <p:nvPicPr>
          <p:cNvPr id="32" name="Picture Placeholder 31">
            <a:extLst>
              <a:ext uri="{FF2B5EF4-FFF2-40B4-BE49-F238E27FC236}">
                <a16:creationId xmlns:a16="http://schemas.microsoft.com/office/drawing/2014/main" id="{88238207-50D4-41D4-A729-30B439AC8420}"/>
              </a:ext>
            </a:extLst>
          </p:cNvPr>
          <p:cNvPicPr>
            <a:picLocks noGrp="1" noChangeAspect="1"/>
          </p:cNvPicPr>
          <p:nvPr>
            <p:ph type="pic" sz="quarter" idx="18"/>
          </p:nvPr>
        </p:nvPicPr>
        <p:blipFill>
          <a:blip r:embed="rId7"/>
          <a:srcRect/>
          <a:stretch/>
        </p:blipFill>
        <p:spPr>
          <a:xfrm>
            <a:off x="5428035" y="342972"/>
            <a:ext cx="549314" cy="549314"/>
          </a:xfrm>
        </p:spPr>
      </p:pic>
      <p:sp>
        <p:nvSpPr>
          <p:cNvPr id="25" name="Text Placeholder 2">
            <a:extLst>
              <a:ext uri="{FF2B5EF4-FFF2-40B4-BE49-F238E27FC236}">
                <a16:creationId xmlns:a16="http://schemas.microsoft.com/office/drawing/2014/main" id="{B2D5DECC-8BD4-DEF8-E32B-7EE181CD1DF0}"/>
              </a:ext>
            </a:extLst>
          </p:cNvPr>
          <p:cNvSpPr txBox="1">
            <a:spLocks/>
          </p:cNvSpPr>
          <p:nvPr/>
        </p:nvSpPr>
        <p:spPr>
          <a:xfrm>
            <a:off x="6271389" y="4297487"/>
            <a:ext cx="3852000" cy="720000"/>
          </a:xfrm>
          <a:prstGeom prst="roundRect">
            <a:avLst/>
          </a:prstGeom>
          <a:solidFill>
            <a:schemeClr val="bg1">
              <a:lumMod val="95000"/>
            </a:schemeClr>
          </a:solidFill>
          <a:ln w="31750">
            <a:solidFill>
              <a:schemeClr val="accent1"/>
            </a:solidFill>
          </a:ln>
        </p:spPr>
        <p:txBody>
          <a:bodyPr vert="horz" lIns="91440" tIns="45720" rIns="91440" bIns="45720" rtlCol="0" anchor="ctr">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100" b="0" i="0" kern="120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n-US" sz="1200" b="0" i="0" u="none" strike="noStrike" dirty="0">
                <a:solidFill>
                  <a:srgbClr val="0070C0"/>
                </a:solidFill>
                <a:effectLst/>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Assessing the Impact of COVID-19 on General Population Health Services: Results from a 2020 Survey</a:t>
            </a:r>
            <a:endParaRPr lang="en-US" sz="1200" b="0" i="0" dirty="0">
              <a:solidFill>
                <a:srgbClr val="0070C0"/>
              </a:solidFill>
              <a:effectLst/>
              <a:latin typeface="Cambria" panose="02040503050406030204" pitchFamily="18" charset="0"/>
              <a:ea typeface="Cambria" panose="02040503050406030204" pitchFamily="18" charset="0"/>
            </a:endParaRPr>
          </a:p>
        </p:txBody>
      </p:sp>
      <p:sp>
        <p:nvSpPr>
          <p:cNvPr id="26" name="Text Placeholder 3">
            <a:extLst>
              <a:ext uri="{FF2B5EF4-FFF2-40B4-BE49-F238E27FC236}">
                <a16:creationId xmlns:a16="http://schemas.microsoft.com/office/drawing/2014/main" id="{3809FB4D-AAC8-1BAF-D72A-8260F8FB05EE}"/>
              </a:ext>
            </a:extLst>
          </p:cNvPr>
          <p:cNvSpPr txBox="1">
            <a:spLocks/>
          </p:cNvSpPr>
          <p:nvPr/>
        </p:nvSpPr>
        <p:spPr>
          <a:xfrm>
            <a:off x="6271389" y="5109831"/>
            <a:ext cx="3852000" cy="720000"/>
          </a:xfrm>
          <a:prstGeom prst="roundRect">
            <a:avLst/>
          </a:prstGeom>
          <a:solidFill>
            <a:schemeClr val="bg1">
              <a:lumMod val="95000"/>
            </a:schemeClr>
          </a:solidFill>
          <a:ln w="31750">
            <a:solidFill>
              <a:schemeClr val="accent2"/>
            </a:solidFill>
          </a:ln>
        </p:spPr>
        <p:txBody>
          <a:bodyPr vert="horz" lIns="91440" tIns="45720" rIns="91440" bIns="45720" rtlCol="0" anchor="ctr">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100" b="0" i="0" kern="120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n-US" sz="1200" b="0" i="0" u="sng" dirty="0">
                <a:solidFill>
                  <a:srgbClr val="0070C0"/>
                </a:solidFill>
                <a:effectLst/>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The Global Burden of Cancer: Understanding the Impact on Health and Society</a:t>
            </a:r>
            <a:endParaRPr lang="en-US" sz="1200" b="0" i="0" dirty="0">
              <a:solidFill>
                <a:srgbClr val="0070C0"/>
              </a:solidFill>
              <a:effectLst/>
              <a:latin typeface="Cambria" panose="02040503050406030204" pitchFamily="18" charset="0"/>
              <a:ea typeface="Cambria" panose="02040503050406030204" pitchFamily="18" charset="0"/>
            </a:endParaRPr>
          </a:p>
        </p:txBody>
      </p:sp>
      <p:sp>
        <p:nvSpPr>
          <p:cNvPr id="27" name="Text Placeholder 4">
            <a:extLst>
              <a:ext uri="{FF2B5EF4-FFF2-40B4-BE49-F238E27FC236}">
                <a16:creationId xmlns:a16="http://schemas.microsoft.com/office/drawing/2014/main" id="{2A0B2849-07D2-6DCB-617F-3C10F35C61AE}"/>
              </a:ext>
            </a:extLst>
          </p:cNvPr>
          <p:cNvSpPr txBox="1">
            <a:spLocks/>
          </p:cNvSpPr>
          <p:nvPr/>
        </p:nvSpPr>
        <p:spPr>
          <a:xfrm>
            <a:off x="6271389" y="5922176"/>
            <a:ext cx="3852000" cy="720000"/>
          </a:xfrm>
          <a:prstGeom prst="roundRect">
            <a:avLst/>
          </a:prstGeom>
          <a:solidFill>
            <a:schemeClr val="bg1">
              <a:lumMod val="95000"/>
            </a:schemeClr>
          </a:solidFill>
          <a:ln w="31750">
            <a:solidFill>
              <a:schemeClr val="accent3"/>
            </a:solidFill>
          </a:ln>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100" b="0" i="0" kern="120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n-US" sz="1200" b="0" i="0" u="none" strike="noStrike" dirty="0">
                <a:solidFill>
                  <a:srgbClr val="0070C0"/>
                </a:solidFill>
                <a:effectLst/>
                <a:latin typeface="Cambria" panose="02040503050406030204" pitchFamily="18" charset="0"/>
                <a:ea typeface="Cambria" panose="02040503050406030204" pitchFamily="18" charset="0"/>
                <a:hlinkClick r:id="rId10">
                  <a:extLst>
                    <a:ext uri="{A12FA001-AC4F-418D-AE19-62706E023703}">
                      <ahyp:hlinkClr xmlns:ahyp="http://schemas.microsoft.com/office/drawing/2018/hyperlinkcolor" val="tx"/>
                    </a:ext>
                  </a:extLst>
                </a:hlinkClick>
              </a:rPr>
              <a:t>Mapping the Burden of Cancer: A State-by-State Analysis of Cancer Incidence and Mortality in the US</a:t>
            </a:r>
            <a:endParaRPr lang="en-US" sz="1200" b="0" i="0" dirty="0">
              <a:solidFill>
                <a:srgbClr val="0070C0"/>
              </a:solidFill>
              <a:effectLst/>
              <a:latin typeface="Cambria" panose="02040503050406030204" pitchFamily="18" charset="0"/>
              <a:ea typeface="Cambria" panose="02040503050406030204" pitchFamily="18" charset="0"/>
            </a:endParaRPr>
          </a:p>
        </p:txBody>
      </p:sp>
      <p:pic>
        <p:nvPicPr>
          <p:cNvPr id="53" name="Picture Placeholder 31">
            <a:extLst>
              <a:ext uri="{FF2B5EF4-FFF2-40B4-BE49-F238E27FC236}">
                <a16:creationId xmlns:a16="http://schemas.microsoft.com/office/drawing/2014/main" id="{8FA7CA5C-1572-0FC1-C140-4BF0CEEBEF74}"/>
              </a:ext>
            </a:extLst>
          </p:cNvPr>
          <p:cNvPicPr>
            <a:picLocks noChangeAspect="1"/>
          </p:cNvPicPr>
          <p:nvPr/>
        </p:nvPicPr>
        <p:blipFill>
          <a:blip r:embed="rId7"/>
          <a:srcRect/>
          <a:stretch/>
        </p:blipFill>
        <p:spPr>
          <a:xfrm>
            <a:off x="5448820" y="1123335"/>
            <a:ext cx="549314" cy="549314"/>
          </a:xfrm>
          <a:prstGeom prst="rect">
            <a:avLst/>
          </a:prstGeom>
        </p:spPr>
      </p:pic>
      <p:pic>
        <p:nvPicPr>
          <p:cNvPr id="54" name="Picture Placeholder 31">
            <a:extLst>
              <a:ext uri="{FF2B5EF4-FFF2-40B4-BE49-F238E27FC236}">
                <a16:creationId xmlns:a16="http://schemas.microsoft.com/office/drawing/2014/main" id="{F6FF1D7D-116D-879F-F66F-4CE98594813D}"/>
              </a:ext>
            </a:extLst>
          </p:cNvPr>
          <p:cNvPicPr>
            <a:picLocks noChangeAspect="1"/>
          </p:cNvPicPr>
          <p:nvPr/>
        </p:nvPicPr>
        <p:blipFill>
          <a:blip r:embed="rId7"/>
          <a:srcRect/>
          <a:stretch/>
        </p:blipFill>
        <p:spPr>
          <a:xfrm>
            <a:off x="5448820" y="1919688"/>
            <a:ext cx="549314" cy="549314"/>
          </a:xfrm>
          <a:prstGeom prst="rect">
            <a:avLst/>
          </a:prstGeom>
        </p:spPr>
      </p:pic>
      <p:pic>
        <p:nvPicPr>
          <p:cNvPr id="55" name="Picture Placeholder 31">
            <a:extLst>
              <a:ext uri="{FF2B5EF4-FFF2-40B4-BE49-F238E27FC236}">
                <a16:creationId xmlns:a16="http://schemas.microsoft.com/office/drawing/2014/main" id="{C83DA6E1-92D6-8AA6-8BA4-779901DDC1AC}"/>
              </a:ext>
            </a:extLst>
          </p:cNvPr>
          <p:cNvPicPr>
            <a:picLocks noChangeAspect="1"/>
          </p:cNvPicPr>
          <p:nvPr/>
        </p:nvPicPr>
        <p:blipFill>
          <a:blip r:embed="rId7"/>
          <a:srcRect/>
          <a:stretch/>
        </p:blipFill>
        <p:spPr>
          <a:xfrm>
            <a:off x="5448820" y="2779763"/>
            <a:ext cx="549314" cy="549314"/>
          </a:xfrm>
          <a:prstGeom prst="rect">
            <a:avLst/>
          </a:prstGeom>
        </p:spPr>
      </p:pic>
      <p:pic>
        <p:nvPicPr>
          <p:cNvPr id="56" name="Picture Placeholder 31">
            <a:extLst>
              <a:ext uri="{FF2B5EF4-FFF2-40B4-BE49-F238E27FC236}">
                <a16:creationId xmlns:a16="http://schemas.microsoft.com/office/drawing/2014/main" id="{770EDFFC-8828-38BB-D139-8E4EF19740E1}"/>
              </a:ext>
            </a:extLst>
          </p:cNvPr>
          <p:cNvPicPr>
            <a:picLocks noChangeAspect="1"/>
          </p:cNvPicPr>
          <p:nvPr/>
        </p:nvPicPr>
        <p:blipFill>
          <a:blip r:embed="rId7"/>
          <a:srcRect/>
          <a:stretch/>
        </p:blipFill>
        <p:spPr>
          <a:xfrm>
            <a:off x="5448820" y="3576249"/>
            <a:ext cx="549314" cy="549314"/>
          </a:xfrm>
          <a:prstGeom prst="rect">
            <a:avLst/>
          </a:prstGeom>
        </p:spPr>
      </p:pic>
      <p:pic>
        <p:nvPicPr>
          <p:cNvPr id="57" name="Picture Placeholder 31">
            <a:extLst>
              <a:ext uri="{FF2B5EF4-FFF2-40B4-BE49-F238E27FC236}">
                <a16:creationId xmlns:a16="http://schemas.microsoft.com/office/drawing/2014/main" id="{A48CC500-F8F8-FAFA-D4CA-BCA94417B2DB}"/>
              </a:ext>
            </a:extLst>
          </p:cNvPr>
          <p:cNvPicPr>
            <a:picLocks noChangeAspect="1"/>
          </p:cNvPicPr>
          <p:nvPr/>
        </p:nvPicPr>
        <p:blipFill>
          <a:blip r:embed="rId7"/>
          <a:srcRect/>
          <a:stretch/>
        </p:blipFill>
        <p:spPr>
          <a:xfrm>
            <a:off x="5432199" y="4382830"/>
            <a:ext cx="549314" cy="549314"/>
          </a:xfrm>
          <a:prstGeom prst="rect">
            <a:avLst/>
          </a:prstGeom>
        </p:spPr>
      </p:pic>
      <p:pic>
        <p:nvPicPr>
          <p:cNvPr id="58" name="Picture Placeholder 31">
            <a:extLst>
              <a:ext uri="{FF2B5EF4-FFF2-40B4-BE49-F238E27FC236}">
                <a16:creationId xmlns:a16="http://schemas.microsoft.com/office/drawing/2014/main" id="{1E4B8543-46F3-041E-AC81-310B0A1B1BB4}"/>
              </a:ext>
            </a:extLst>
          </p:cNvPr>
          <p:cNvPicPr>
            <a:picLocks noChangeAspect="1"/>
          </p:cNvPicPr>
          <p:nvPr/>
        </p:nvPicPr>
        <p:blipFill>
          <a:blip r:embed="rId7"/>
          <a:srcRect/>
          <a:stretch/>
        </p:blipFill>
        <p:spPr>
          <a:xfrm>
            <a:off x="5428035" y="5195174"/>
            <a:ext cx="549314" cy="549314"/>
          </a:xfrm>
          <a:prstGeom prst="rect">
            <a:avLst/>
          </a:prstGeom>
        </p:spPr>
      </p:pic>
      <p:pic>
        <p:nvPicPr>
          <p:cNvPr id="60" name="Picture Placeholder 31">
            <a:extLst>
              <a:ext uri="{FF2B5EF4-FFF2-40B4-BE49-F238E27FC236}">
                <a16:creationId xmlns:a16="http://schemas.microsoft.com/office/drawing/2014/main" id="{A0BEE6D5-22E6-8EB5-FC58-E2799C0C5B88}"/>
              </a:ext>
            </a:extLst>
          </p:cNvPr>
          <p:cNvPicPr>
            <a:picLocks noChangeAspect="1"/>
          </p:cNvPicPr>
          <p:nvPr/>
        </p:nvPicPr>
        <p:blipFill>
          <a:blip r:embed="rId7"/>
          <a:srcRect/>
          <a:stretch/>
        </p:blipFill>
        <p:spPr>
          <a:xfrm>
            <a:off x="5448820" y="5985897"/>
            <a:ext cx="549314" cy="549314"/>
          </a:xfrm>
          <a:prstGeom prst="rect">
            <a:avLst/>
          </a:prstGeom>
        </p:spPr>
      </p:pic>
    </p:spTree>
    <p:extLst>
      <p:ext uri="{BB962C8B-B14F-4D97-AF65-F5344CB8AC3E}">
        <p14:creationId xmlns:p14="http://schemas.microsoft.com/office/powerpoint/2010/main" val="94487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39BB316-E1CB-B73B-6E85-5178E26640B4}"/>
              </a:ext>
            </a:extLst>
          </p:cNvPr>
          <p:cNvSpPr>
            <a:spLocks noGrp="1"/>
          </p:cNvSpPr>
          <p:nvPr>
            <p:ph type="title"/>
          </p:nvPr>
        </p:nvSpPr>
        <p:spPr/>
        <p:txBody>
          <a:bodyPr/>
          <a:lstStyle/>
          <a:p>
            <a:r>
              <a:rPr lang="en-US" dirty="0"/>
              <a:t>References</a:t>
            </a:r>
          </a:p>
        </p:txBody>
      </p:sp>
      <p:sp>
        <p:nvSpPr>
          <p:cNvPr id="20" name="Text Placeholder 2">
            <a:extLst>
              <a:ext uri="{FF2B5EF4-FFF2-40B4-BE49-F238E27FC236}">
                <a16:creationId xmlns:a16="http://schemas.microsoft.com/office/drawing/2014/main" id="{A8227B3E-B064-EF03-2438-466047B669D1}"/>
              </a:ext>
            </a:extLst>
          </p:cNvPr>
          <p:cNvSpPr>
            <a:spLocks noGrp="1"/>
          </p:cNvSpPr>
          <p:nvPr>
            <p:ph type="body" idx="1"/>
          </p:nvPr>
        </p:nvSpPr>
        <p:spPr>
          <a:xfrm>
            <a:off x="6562655" y="1293962"/>
            <a:ext cx="4628084" cy="4656320"/>
          </a:xfrm>
        </p:spPr>
        <p:txBody>
          <a:bodyPr>
            <a:noAutofit/>
          </a:bodyPr>
          <a:lstStyle/>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https://ghdx.healthdata.org</a:t>
            </a:r>
            <a:endParaRPr lang="en-US" sz="1600" b="0" i="0" cap="none" dirty="0">
              <a:solidFill>
                <a:srgbClr val="002060"/>
              </a:solidFill>
              <a:effectLst/>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https://data.chhs.ca.gov</a:t>
            </a:r>
            <a:endParaRPr lang="en-US" sz="1600" b="0" i="0" cap="none" dirty="0">
              <a:solidFill>
                <a:srgbClr val="002060"/>
              </a:solidFill>
              <a:effectLst/>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https://hints.cancer.gov</a:t>
            </a:r>
            <a:endParaRPr lang="en-US" sz="1600" b="0" i="0" cap="none" dirty="0">
              <a:solidFill>
                <a:srgbClr val="002060"/>
              </a:solidFill>
              <a:effectLst/>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https://data.cdc.gov</a:t>
            </a:r>
            <a:endParaRPr lang="en-US" sz="1600" b="0" i="0" cap="none" dirty="0">
              <a:solidFill>
                <a:srgbClr val="002060"/>
              </a:solidFill>
              <a:effectLst/>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6">
                  <a:extLst>
                    <a:ext uri="{A12FA001-AC4F-418D-AE19-62706E023703}">
                      <ahyp:hlinkClr xmlns:ahyp="http://schemas.microsoft.com/office/drawing/2018/hyperlinkcolor" val="tx"/>
                    </a:ext>
                  </a:extLst>
                </a:hlinkClick>
              </a:rPr>
              <a:t>https://www.anticancerfund.org/</a:t>
            </a:r>
            <a:endParaRPr lang="en-US" sz="1600" b="0" i="0" cap="none" dirty="0">
              <a:solidFill>
                <a:srgbClr val="002060"/>
              </a:solidFill>
              <a:effectLst/>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https://seer.cancer.gov/</a:t>
            </a:r>
            <a:endParaRPr lang="en-US" sz="1600" b="0" i="0" cap="none" dirty="0">
              <a:solidFill>
                <a:srgbClr val="002060"/>
              </a:solidFill>
              <a:effectLst/>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https://cancerstatisticscenter.cancer.org/</a:t>
            </a:r>
            <a:endParaRPr lang="en-US" sz="1600" b="0" i="0" cap="none" dirty="0">
              <a:solidFill>
                <a:srgbClr val="002060"/>
              </a:solidFill>
              <a:effectLst/>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https://progressreport.cancer.gov/</a:t>
            </a:r>
            <a:endParaRPr lang="en-US" sz="1600" b="0" i="0" cap="none" dirty="0">
              <a:solidFill>
                <a:srgbClr val="002060"/>
              </a:solidFill>
              <a:effectLst/>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10">
                  <a:extLst>
                    <a:ext uri="{A12FA001-AC4F-418D-AE19-62706E023703}">
                      <ahyp:hlinkClr xmlns:ahyp="http://schemas.microsoft.com/office/drawing/2018/hyperlinkcolor" val="tx"/>
                    </a:ext>
                  </a:extLst>
                </a:hlinkClick>
              </a:rPr>
              <a:t>https://cdphdata.maps.arcgis.com/apps/webappviewer/index.html?id=8612fd4394784bdea7b0bdca5e34fc2e</a:t>
            </a:r>
            <a:endParaRPr lang="en-US" sz="1600" b="0" i="0" cap="none" dirty="0">
              <a:solidFill>
                <a:srgbClr val="002060"/>
              </a:solidFill>
              <a:effectLst/>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q"/>
            </a:pPr>
            <a:r>
              <a:rPr lang="en-US" sz="1600" b="0" i="0" u="none" strike="noStrike" cap="none" dirty="0">
                <a:solidFill>
                  <a:srgbClr val="002060"/>
                </a:solidFill>
                <a:effectLst/>
                <a:latin typeface="Cambria" panose="02040503050406030204" pitchFamily="18" charset="0"/>
                <a:ea typeface="Cambria" panose="02040503050406030204" pitchFamily="18" charset="0"/>
                <a:hlinkClick r:id="rId11">
                  <a:extLst>
                    <a:ext uri="{A12FA001-AC4F-418D-AE19-62706E023703}">
                      <ahyp:hlinkClr xmlns:ahyp="http://schemas.microsoft.com/office/drawing/2018/hyperlinkcolor" val="tx"/>
                    </a:ext>
                  </a:extLst>
                </a:hlinkClick>
              </a:rPr>
              <a:t>https://www.tableau.com/</a:t>
            </a:r>
            <a:endParaRPr lang="en-US" sz="1600" b="0" i="0" cap="none" dirty="0">
              <a:solidFill>
                <a:srgbClr val="002060"/>
              </a:solidFill>
              <a:effectLst/>
              <a:latin typeface="Cambria" panose="02040503050406030204" pitchFamily="18" charset="0"/>
              <a:ea typeface="Cambria" panose="02040503050406030204" pitchFamily="18" charset="0"/>
            </a:endParaRPr>
          </a:p>
          <a:p>
            <a:endParaRPr lang="en-US" sz="1400" dirty="0">
              <a:solidFill>
                <a:srgbClr val="002060"/>
              </a:solidFill>
            </a:endParaRPr>
          </a:p>
        </p:txBody>
      </p:sp>
      <p:sp>
        <p:nvSpPr>
          <p:cNvPr id="8" name="Slide Number Placeholder 7">
            <a:extLst>
              <a:ext uri="{FF2B5EF4-FFF2-40B4-BE49-F238E27FC236}">
                <a16:creationId xmlns:a16="http://schemas.microsoft.com/office/drawing/2014/main" id="{35FDAC46-11A4-2EDD-6C83-D15013099A43}"/>
              </a:ext>
            </a:extLst>
          </p:cNvPr>
          <p:cNvSpPr>
            <a:spLocks noGrp="1"/>
          </p:cNvSpPr>
          <p:nvPr>
            <p:ph type="sldNum" sz="quarter" idx="12"/>
          </p:nvPr>
        </p:nvSpPr>
        <p:spPr/>
        <p:txBody>
          <a:bodyPr anchor="b">
            <a:normAutofit/>
          </a:bodyPr>
          <a:lstStyle/>
          <a:p>
            <a:pPr>
              <a:spcAft>
                <a:spcPts val="600"/>
              </a:spcAft>
            </a:pPr>
            <a:fld id="{9FF96B15-8338-45D5-A943-561235072D66}" type="slidenum">
              <a:rPr lang="en-US" noProof="0" smtClean="0"/>
              <a:pPr>
                <a:spcAft>
                  <a:spcPts val="600"/>
                </a:spcAft>
              </a:pPr>
              <a:t>71</a:t>
            </a:fld>
            <a:endParaRPr lang="en-US" noProof="0"/>
          </a:p>
        </p:txBody>
      </p:sp>
    </p:spTree>
    <p:extLst>
      <p:ext uri="{BB962C8B-B14F-4D97-AF65-F5344CB8AC3E}">
        <p14:creationId xmlns:p14="http://schemas.microsoft.com/office/powerpoint/2010/main" val="2441422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hank You Slide PowerPoint Template And Google Slides">
            <a:extLst>
              <a:ext uri="{FF2B5EF4-FFF2-40B4-BE49-F238E27FC236}">
                <a16:creationId xmlns:a16="http://schemas.microsoft.com/office/drawing/2014/main" id="{9C3C1402-4BDC-9858-5E3C-400A1EDBA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02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7F94-9E4C-D7C7-6FC7-979597246D6C}"/>
              </a:ext>
            </a:extLst>
          </p:cNvPr>
          <p:cNvSpPr>
            <a:spLocks noGrp="1"/>
          </p:cNvSpPr>
          <p:nvPr>
            <p:ph type="title"/>
          </p:nvPr>
        </p:nvSpPr>
        <p:spPr>
          <a:xfrm>
            <a:off x="1154953" y="973668"/>
            <a:ext cx="8761413" cy="1182936"/>
          </a:xfrm>
        </p:spPr>
        <p:txBody>
          <a:bodyPr/>
          <a:lstStyle/>
          <a:p>
            <a:br>
              <a:rPr lang="en-US" sz="2800" dirty="0"/>
            </a:br>
            <a:br>
              <a:rPr lang="en-US" sz="2800" dirty="0"/>
            </a:br>
            <a:r>
              <a:rPr lang="en-US" sz="2800" b="1" dirty="0"/>
              <a:t>Phase-5</a:t>
            </a:r>
            <a:r>
              <a:rPr lang="en-US" sz="2800" dirty="0"/>
              <a:t>(Financial Burden of Cancer Care)</a:t>
            </a:r>
            <a:br>
              <a:rPr lang="en-US" sz="1200" i="0" dirty="0">
                <a:solidFill>
                  <a:srgbClr val="1F2328"/>
                </a:solidFill>
                <a:effectLst/>
                <a:latin typeface="Cambria" panose="02040503050406030204" pitchFamily="18" charset="0"/>
                <a:ea typeface="Cambria" panose="02040503050406030204" pitchFamily="18" charset="0"/>
              </a:rPr>
            </a:br>
            <a:br>
              <a:rPr lang="en-US" i="0" dirty="0">
                <a:solidFill>
                  <a:srgbClr val="1F2328"/>
                </a:solidFill>
                <a:effectLst/>
                <a:latin typeface="Cambria" panose="02040503050406030204" pitchFamily="18" charset="0"/>
                <a:ea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3B800D31-7870-6972-3672-61C78CCD39E9}"/>
              </a:ext>
            </a:extLst>
          </p:cNvPr>
          <p:cNvSpPr>
            <a:spLocks noGrp="1"/>
          </p:cNvSpPr>
          <p:nvPr>
            <p:ph idx="1"/>
          </p:nvPr>
        </p:nvSpPr>
        <p:spPr>
          <a:xfrm>
            <a:off x="1154955" y="2603500"/>
            <a:ext cx="10035784" cy="3416300"/>
          </a:xfrm>
        </p:spPr>
        <p:txBody>
          <a:bodyPr>
            <a:normAutofit/>
          </a:bodyPr>
          <a:lstStyle/>
          <a:p>
            <a:r>
              <a:rPr lang="en-US" dirty="0">
                <a:latin typeface="Cambria" panose="02040503050406030204" pitchFamily="18" charset="0"/>
                <a:ea typeface="Cambria" panose="02040503050406030204" pitchFamily="18" charset="0"/>
              </a:rPr>
              <a:t>The national cancer-attributed medical care costs in the United States refer to the total expenditures that the country incurs in the diagnosis, treatment, and management of cancer patients. These costs encompass a wide range of medical services, including hospitalization, outpatient care, physician and other health professional services, prescription drugs, and home healthcare services, among others.</a:t>
            </a:r>
          </a:p>
        </p:txBody>
      </p:sp>
      <p:sp>
        <p:nvSpPr>
          <p:cNvPr id="4" name="Slide Number Placeholder 3">
            <a:extLst>
              <a:ext uri="{FF2B5EF4-FFF2-40B4-BE49-F238E27FC236}">
                <a16:creationId xmlns:a16="http://schemas.microsoft.com/office/drawing/2014/main" id="{4BB7A4A4-F99B-905B-CA7E-82CD382D3AF3}"/>
              </a:ext>
            </a:extLst>
          </p:cNvPr>
          <p:cNvSpPr>
            <a:spLocks noGrp="1"/>
          </p:cNvSpPr>
          <p:nvPr>
            <p:ph type="sldNum" sz="quarter" idx="12"/>
          </p:nvPr>
        </p:nvSpPr>
        <p:spPr/>
        <p:txBody>
          <a:bodyPr/>
          <a:lstStyle/>
          <a:p>
            <a:fld id="{9FF96B15-8338-45D5-A943-561235072D66}" type="slidenum">
              <a:rPr lang="en-US" noProof="0" smtClean="0"/>
              <a:t>8</a:t>
            </a:fld>
            <a:endParaRPr lang="en-US" noProof="0" dirty="0"/>
          </a:p>
        </p:txBody>
      </p:sp>
    </p:spTree>
    <p:extLst>
      <p:ext uri="{BB962C8B-B14F-4D97-AF65-F5344CB8AC3E}">
        <p14:creationId xmlns:p14="http://schemas.microsoft.com/office/powerpoint/2010/main" val="2202991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7F94-9E4C-D7C7-6FC7-979597246D6C}"/>
              </a:ext>
            </a:extLst>
          </p:cNvPr>
          <p:cNvSpPr>
            <a:spLocks noGrp="1"/>
          </p:cNvSpPr>
          <p:nvPr>
            <p:ph type="title"/>
          </p:nvPr>
        </p:nvSpPr>
        <p:spPr>
          <a:xfrm>
            <a:off x="1154953" y="973668"/>
            <a:ext cx="8761413" cy="1182936"/>
          </a:xfrm>
        </p:spPr>
        <p:txBody>
          <a:bodyPr/>
          <a:lstStyle/>
          <a:p>
            <a:br>
              <a:rPr lang="en-US" sz="2400" dirty="0"/>
            </a:br>
            <a:br>
              <a:rPr lang="en-US" sz="2800" dirty="0"/>
            </a:br>
            <a:r>
              <a:rPr lang="en-US" sz="2800" b="1" dirty="0"/>
              <a:t>Phase-6</a:t>
            </a:r>
            <a:r>
              <a:rPr lang="en-US" sz="2800" dirty="0"/>
              <a:t>(Effects of COVID-19 on Hospital Utilization Trends)</a:t>
            </a:r>
            <a:br>
              <a:rPr lang="en-US" sz="2800" dirty="0">
                <a:solidFill>
                  <a:srgbClr val="1F2328"/>
                </a:solidFill>
                <a:latin typeface="Cambria" panose="02040503050406030204" pitchFamily="18" charset="0"/>
                <a:ea typeface="Cambria" panose="02040503050406030204" pitchFamily="18" charset="0"/>
              </a:rPr>
            </a:br>
            <a:br>
              <a:rPr lang="en-US" i="0" dirty="0">
                <a:solidFill>
                  <a:srgbClr val="1F2328"/>
                </a:solidFill>
                <a:effectLst/>
                <a:latin typeface="Cambria" panose="02040503050406030204" pitchFamily="18" charset="0"/>
                <a:ea typeface="Cambria" panose="02040503050406030204" pitchFamily="18" charset="0"/>
              </a:rPr>
            </a:br>
            <a:endParaRPr lang="en-US" dirty="0"/>
          </a:p>
        </p:txBody>
      </p:sp>
      <p:sp>
        <p:nvSpPr>
          <p:cNvPr id="3" name="Content Placeholder 2">
            <a:extLst>
              <a:ext uri="{FF2B5EF4-FFF2-40B4-BE49-F238E27FC236}">
                <a16:creationId xmlns:a16="http://schemas.microsoft.com/office/drawing/2014/main" id="{3B800D31-7870-6972-3672-61C78CCD39E9}"/>
              </a:ext>
            </a:extLst>
          </p:cNvPr>
          <p:cNvSpPr>
            <a:spLocks noGrp="1"/>
          </p:cNvSpPr>
          <p:nvPr>
            <p:ph idx="1"/>
          </p:nvPr>
        </p:nvSpPr>
        <p:spPr>
          <a:xfrm>
            <a:off x="1154955" y="2603500"/>
            <a:ext cx="10035784" cy="3416300"/>
          </a:xfrm>
        </p:spPr>
        <p:txBody>
          <a:bodyPr>
            <a:normAutofit/>
          </a:bodyPr>
          <a:lstStyle/>
          <a:p>
            <a:pPr algn="just"/>
            <a:r>
              <a:rPr lang="en-US" dirty="0">
                <a:latin typeface="Cambria" panose="02040503050406030204" pitchFamily="18" charset="0"/>
                <a:ea typeface="Cambria" panose="02040503050406030204" pitchFamily="18" charset="0"/>
              </a:rPr>
              <a:t>This dataset counts in-hospital deaths in three hospital settings.</a:t>
            </a:r>
          </a:p>
          <a:p>
            <a:pPr algn="just"/>
            <a:r>
              <a:rPr lang="en-US" dirty="0">
                <a:latin typeface="Cambria" panose="02040503050406030204" pitchFamily="18" charset="0"/>
                <a:ea typeface="Cambria" panose="02040503050406030204" pitchFamily="18" charset="0"/>
              </a:rPr>
              <a:t>The dataset provides monthly totals for various medical conditions such as asthma, cancer, COVID-19, diabetes, hypertension, and stroke.</a:t>
            </a:r>
          </a:p>
          <a:p>
            <a:pPr algn="just"/>
            <a:r>
              <a:rPr lang="en-US" dirty="0">
                <a:latin typeface="Cambria" panose="02040503050406030204" pitchFamily="18" charset="0"/>
                <a:ea typeface="Cambria" panose="02040503050406030204" pitchFamily="18" charset="0"/>
              </a:rPr>
              <a:t>Monthly totals for each medical condition are provided for the entire state.</a:t>
            </a:r>
          </a:p>
        </p:txBody>
      </p:sp>
      <p:sp>
        <p:nvSpPr>
          <p:cNvPr id="4" name="Slide Number Placeholder 3">
            <a:extLst>
              <a:ext uri="{FF2B5EF4-FFF2-40B4-BE49-F238E27FC236}">
                <a16:creationId xmlns:a16="http://schemas.microsoft.com/office/drawing/2014/main" id="{4BB7A4A4-F99B-905B-CA7E-82CD382D3AF3}"/>
              </a:ext>
            </a:extLst>
          </p:cNvPr>
          <p:cNvSpPr>
            <a:spLocks noGrp="1"/>
          </p:cNvSpPr>
          <p:nvPr>
            <p:ph type="sldNum" sz="quarter" idx="12"/>
          </p:nvPr>
        </p:nvSpPr>
        <p:spPr/>
        <p:txBody>
          <a:bodyPr/>
          <a:lstStyle/>
          <a:p>
            <a:fld id="{9FF96B15-8338-45D5-A943-561235072D66}" type="slidenum">
              <a:rPr lang="en-US" noProof="0" smtClean="0"/>
              <a:t>9</a:t>
            </a:fld>
            <a:endParaRPr lang="en-US" noProof="0" dirty="0"/>
          </a:p>
        </p:txBody>
      </p:sp>
    </p:spTree>
    <p:extLst>
      <p:ext uri="{BB962C8B-B14F-4D97-AF65-F5344CB8AC3E}">
        <p14:creationId xmlns:p14="http://schemas.microsoft.com/office/powerpoint/2010/main" val="1385619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F66741836_Beginning of the year procedures_AAS_v5" id="{51CF042C-A21F-4772-ACB5-34142877F475}" vid="{78ABB5F0-5DDF-4844-A82C-FEADF47C5B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B9AE35-8A31-4380-94A6-86E5DFCDD123}">
  <ds:schemaRefs>
    <ds:schemaRef ds:uri="http://schemas.microsoft.com/sharepoint/v3/contenttype/forms"/>
  </ds:schemaRefs>
</ds:datastoreItem>
</file>

<file path=customXml/itemProps2.xml><?xml version="1.0" encoding="utf-8"?>
<ds:datastoreItem xmlns:ds="http://schemas.openxmlformats.org/officeDocument/2006/customXml" ds:itemID="{F983CA34-C6E2-49BA-ACFF-78ADEC0C28F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70D0EAE-52CD-493E-A174-3A7CD0E9C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166</TotalTime>
  <Words>2433</Words>
  <Application>Microsoft Office PowerPoint</Application>
  <PresentationFormat>Widescreen</PresentationFormat>
  <Paragraphs>183</Paragraphs>
  <Slides>72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-apple-system</vt:lpstr>
      <vt:lpstr>Arial</vt:lpstr>
      <vt:lpstr>Calibri</vt:lpstr>
      <vt:lpstr>Cambria</vt:lpstr>
      <vt:lpstr>Century Gothic</vt:lpstr>
      <vt:lpstr>Wingdings</vt:lpstr>
      <vt:lpstr>Wingdings 3</vt:lpstr>
      <vt:lpstr>Ion Boardroom</vt:lpstr>
      <vt:lpstr>Analysis of Cancer Services, Financial Burden, and the effects of the Covid-19 disruptions in Healthcare</vt:lpstr>
      <vt:lpstr>Objective</vt:lpstr>
      <vt:lpstr> Project Phases </vt:lpstr>
      <vt:lpstr>Phase-1(Number of Cancer Surgeries Performed in California Hospitals) </vt:lpstr>
      <vt:lpstr>  Phase-2(Hospital Characteristics List for California Providers in State Fiscal Year 2019-20)  </vt:lpstr>
      <vt:lpstr>   Phase-3(Patients Leaving California Hospitals Against Medical Advice (AMA))  </vt:lpstr>
      <vt:lpstr>  Phase-4(Comprehensive list of approved cancer medications created by the Anticancer Fund)  </vt:lpstr>
      <vt:lpstr>  Phase-5(Financial Burden of Cancer Care)  </vt:lpstr>
      <vt:lpstr>  Phase-6(Effects of COVID-19 on Hospital Utilization Trends)  </vt:lpstr>
      <vt:lpstr>  Phase-7(Advanced Stage Breast Cancer Among Women 40 Years and Older, by Medical Service Study Area (MSSA), California Counties, 2010-2014)  </vt:lpstr>
      <vt:lpstr>  Phase-8(Premise General Population COVID-19 Health Services Disruption Survey 2020)  </vt:lpstr>
      <vt:lpstr> Phase-9(Global Burden of Disease) </vt:lpstr>
      <vt:lpstr>  Phase-10(An Analysis of Cancer Data in the United States) </vt:lpstr>
      <vt:lpstr>Data Cleaning</vt:lpstr>
      <vt:lpstr>Data Cleaning</vt:lpstr>
      <vt:lpstr>Data Exploration and Analysis</vt:lpstr>
      <vt:lpstr>Data Exploration and Analysis</vt:lpstr>
      <vt:lpstr>An Analysis of California Hospitals: Cancer Surgery Volume, Hospital Characteristics, and Patients Leaving Against Medical Advice (AMA) in Fiscal Year 2019-20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Life-Saving Cancer Treatments: A Comprehensive Guide to Approved Medications </vt:lpstr>
      <vt:lpstr>PowerPoint Presentation</vt:lpstr>
      <vt:lpstr>  Understanding the Financial Burden of Cancer Care on Patients and Families </vt:lpstr>
      <vt:lpstr>PowerPoint Presentation</vt:lpstr>
      <vt:lpstr>PowerPoint Presentation</vt:lpstr>
      <vt:lpstr>PowerPoint Presentation</vt:lpstr>
      <vt:lpstr>PowerPoint Presentation</vt:lpstr>
      <vt:lpstr>   Effects of COVID-19 on Hospital Utilization Trends: Hospital Utilization Trends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Geographic Analysis of Advanced Stage Breast Cancer in Women 40 Years and Older: A Study of Medical Service Study Areas and California Counties from 2010-2014   </vt:lpstr>
      <vt:lpstr>PowerPoint Presentation</vt:lpstr>
      <vt:lpstr>PowerPoint Presentation</vt:lpstr>
      <vt:lpstr>PowerPoint Presentation</vt:lpstr>
      <vt:lpstr>    Assessing the Impact of COVID-19 on General Population Health Services: Results from a 2020 Survey    </vt:lpstr>
      <vt:lpstr>PowerPoint Presentation</vt:lpstr>
      <vt:lpstr>PowerPoint Presentation</vt:lpstr>
      <vt:lpstr>PowerPoint Presentation</vt:lpstr>
      <vt:lpstr>PowerPoint Presentation</vt:lpstr>
      <vt:lpstr>    The Global Burden of Cancer: Understanding the Impact on Health and Society     </vt:lpstr>
      <vt:lpstr>PowerPoint Presentation</vt:lpstr>
      <vt:lpstr>PowerPoint Presentation</vt:lpstr>
      <vt:lpstr>PowerPoint Presentation</vt:lpstr>
      <vt:lpstr>      Mapping the Burden of Cancer: A State-by-State Analysis of Cancer Incidence and Mortality in the US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Conclusion</vt:lpstr>
      <vt:lpstr>Tableau Dashboard Links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Cancer Services, Financial Burden, and the effects of the Covid-19 disruptions in Healthcare</dc:title>
  <dc:creator>MISHRA, SWATI</dc:creator>
  <cp:lastModifiedBy>MISHRA, SWATI</cp:lastModifiedBy>
  <cp:revision>1</cp:revision>
  <dcterms:created xsi:type="dcterms:W3CDTF">2023-04-29T16:25:07Z</dcterms:created>
  <dcterms:modified xsi:type="dcterms:W3CDTF">2023-04-29T19:12:20Z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